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1"/>
    <p:sldMasterId id="2147483746" r:id="rId2"/>
    <p:sldMasterId id="2147483733" r:id="rId3"/>
  </p:sldMasterIdLst>
  <p:notesMasterIdLst>
    <p:notesMasterId r:id="rId19"/>
  </p:notesMasterIdLst>
  <p:sldIdLst>
    <p:sldId id="383" r:id="rId4"/>
    <p:sldId id="388" r:id="rId5"/>
    <p:sldId id="389" r:id="rId6"/>
    <p:sldId id="390" r:id="rId7"/>
    <p:sldId id="400" r:id="rId8"/>
    <p:sldId id="392" r:id="rId9"/>
    <p:sldId id="393" r:id="rId10"/>
    <p:sldId id="394" r:id="rId11"/>
    <p:sldId id="395" r:id="rId12"/>
    <p:sldId id="396" r:id="rId13"/>
    <p:sldId id="398" r:id="rId14"/>
    <p:sldId id="397" r:id="rId15"/>
    <p:sldId id="399" r:id="rId16"/>
    <p:sldId id="404" r:id="rId17"/>
    <p:sldId id="401"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972" userDrawn="1">
          <p15:clr>
            <a:srgbClr val="A4A3A4"/>
          </p15:clr>
        </p15:guide>
        <p15:guide id="4" pos="33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875C7"/>
    <a:srgbClr val="1D8BC4"/>
    <a:srgbClr val="D3002D"/>
    <a:srgbClr val="595959"/>
    <a:srgbClr val="16DFDA"/>
    <a:srgbClr val="30F358"/>
    <a:srgbClr val="30F35F"/>
    <a:srgbClr val="1240C7"/>
    <a:srgbClr val="1157C7"/>
    <a:srgbClr val="2BC9D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63" autoAdjust="0"/>
    <p:restoredTop sz="70193"/>
  </p:normalViewPr>
  <p:slideViewPr>
    <p:cSldViewPr snapToGrid="0" snapToObjects="1">
      <p:cViewPr>
        <p:scale>
          <a:sx n="143" d="100"/>
          <a:sy n="143" d="100"/>
        </p:scale>
        <p:origin x="1032" y="144"/>
      </p:cViewPr>
      <p:guideLst>
        <p:guide orient="horz" pos="1620"/>
        <p:guide pos="2880"/>
        <p:guide orient="horz" pos="972"/>
        <p:guide pos="336"/>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46" d="100"/>
          <a:sy n="146" d="100"/>
        </p:scale>
        <p:origin x="3736"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15A0DD-F653-E348-AA98-25C7924BE0EC}" type="doc">
      <dgm:prSet loTypeId="urn:microsoft.com/office/officeart/2005/8/layout/cycle5" loCatId="" qsTypeId="urn:microsoft.com/office/officeart/2005/8/quickstyle/simple4" qsCatId="simple" csTypeId="urn:microsoft.com/office/officeart/2005/8/colors/accent1_2" csCatId="accent1" phldr="1"/>
      <dgm:spPr/>
      <dgm:t>
        <a:bodyPr/>
        <a:lstStyle/>
        <a:p>
          <a:endParaRPr lang="en-US"/>
        </a:p>
      </dgm:t>
    </dgm:pt>
    <dgm:pt modelId="{22F08C46-8C37-244B-8A64-639330B4F4CC}">
      <dgm:prSet phldrT="[Text]"/>
      <dgm:spPr/>
      <dgm:t>
        <a:bodyPr/>
        <a:lstStyle/>
        <a:p>
          <a:r>
            <a:rPr lang="en-US" dirty="0" smtClean="0"/>
            <a:t>Problem Definition</a:t>
          </a:r>
          <a:endParaRPr lang="en-US" dirty="0"/>
        </a:p>
      </dgm:t>
    </dgm:pt>
    <dgm:pt modelId="{B3119620-FC7C-5F47-AE65-A05DEDE43C7B}" type="parTrans" cxnId="{4379217A-5470-B943-B475-00A8CDB904F6}">
      <dgm:prSet/>
      <dgm:spPr/>
      <dgm:t>
        <a:bodyPr/>
        <a:lstStyle/>
        <a:p>
          <a:endParaRPr lang="en-US"/>
        </a:p>
      </dgm:t>
    </dgm:pt>
    <dgm:pt modelId="{C69B785E-0486-9D41-A3BA-A47EB11697B2}" type="sibTrans" cxnId="{4379217A-5470-B943-B475-00A8CDB904F6}">
      <dgm:prSet/>
      <dgm:spPr/>
      <dgm:t>
        <a:bodyPr/>
        <a:lstStyle/>
        <a:p>
          <a:endParaRPr lang="en-US"/>
        </a:p>
      </dgm:t>
    </dgm:pt>
    <dgm:pt modelId="{286BA34C-BDFA-BA4C-A39C-59E749C3ABD6}">
      <dgm:prSet phldrT="[Text]"/>
      <dgm:spPr/>
      <dgm:t>
        <a:bodyPr/>
        <a:lstStyle/>
        <a:p>
          <a:r>
            <a:rPr lang="en-US" dirty="0" smtClean="0"/>
            <a:t>Model Design</a:t>
          </a:r>
          <a:endParaRPr lang="en-US" dirty="0"/>
        </a:p>
      </dgm:t>
    </dgm:pt>
    <dgm:pt modelId="{E9BFABE1-185D-DC41-9487-97985A060108}" type="parTrans" cxnId="{C843AA27-2066-E945-87CF-37663A1EB49A}">
      <dgm:prSet/>
      <dgm:spPr/>
      <dgm:t>
        <a:bodyPr/>
        <a:lstStyle/>
        <a:p>
          <a:endParaRPr lang="en-US"/>
        </a:p>
      </dgm:t>
    </dgm:pt>
    <dgm:pt modelId="{6987DED9-9821-8E4C-8FEA-AEB6502134CA}" type="sibTrans" cxnId="{C843AA27-2066-E945-87CF-37663A1EB49A}">
      <dgm:prSet/>
      <dgm:spPr/>
      <dgm:t>
        <a:bodyPr/>
        <a:lstStyle/>
        <a:p>
          <a:endParaRPr lang="en-US"/>
        </a:p>
      </dgm:t>
    </dgm:pt>
    <dgm:pt modelId="{18B0299C-3E91-3B46-9D0E-4C6848D83987}">
      <dgm:prSet phldrT="[Text]"/>
      <dgm:spPr/>
      <dgm:t>
        <a:bodyPr/>
        <a:lstStyle/>
        <a:p>
          <a:r>
            <a:rPr lang="en-US" dirty="0" smtClean="0"/>
            <a:t>Data Collection &amp; Cleaning</a:t>
          </a:r>
          <a:endParaRPr lang="en-US" dirty="0"/>
        </a:p>
      </dgm:t>
    </dgm:pt>
    <dgm:pt modelId="{D0180FEC-FE7C-FA4A-B2A7-7C8159C9A68B}" type="parTrans" cxnId="{64EB6E2C-442C-2748-817E-E51808B196D7}">
      <dgm:prSet/>
      <dgm:spPr/>
      <dgm:t>
        <a:bodyPr/>
        <a:lstStyle/>
        <a:p>
          <a:endParaRPr lang="en-US"/>
        </a:p>
      </dgm:t>
    </dgm:pt>
    <dgm:pt modelId="{7D16A7A1-CFEA-E240-A3C1-20B248EE04C0}" type="sibTrans" cxnId="{64EB6E2C-442C-2748-817E-E51808B196D7}">
      <dgm:prSet/>
      <dgm:spPr/>
      <dgm:t>
        <a:bodyPr/>
        <a:lstStyle/>
        <a:p>
          <a:endParaRPr lang="en-US"/>
        </a:p>
      </dgm:t>
    </dgm:pt>
    <dgm:pt modelId="{2B103AD7-25DB-1B43-9344-AD47E833D666}">
      <dgm:prSet phldrT="[Text]"/>
      <dgm:spPr/>
      <dgm:t>
        <a:bodyPr/>
        <a:lstStyle/>
        <a:p>
          <a:r>
            <a:rPr lang="en-US" dirty="0" smtClean="0"/>
            <a:t>Feature Engineering</a:t>
          </a:r>
          <a:endParaRPr lang="en-US" dirty="0"/>
        </a:p>
      </dgm:t>
    </dgm:pt>
    <dgm:pt modelId="{D4C0A069-EEF7-ED4A-AF0B-B9C9D6D49849}" type="parTrans" cxnId="{94EA68FD-EDF0-1E4C-9A8E-93733D4DD6B8}">
      <dgm:prSet/>
      <dgm:spPr/>
      <dgm:t>
        <a:bodyPr/>
        <a:lstStyle/>
        <a:p>
          <a:endParaRPr lang="en-US"/>
        </a:p>
      </dgm:t>
    </dgm:pt>
    <dgm:pt modelId="{2BC13E25-0A0C-AD4F-BDF1-D69D0319AF98}" type="sibTrans" cxnId="{94EA68FD-EDF0-1E4C-9A8E-93733D4DD6B8}">
      <dgm:prSet/>
      <dgm:spPr/>
      <dgm:t>
        <a:bodyPr/>
        <a:lstStyle/>
        <a:p>
          <a:endParaRPr lang="en-US"/>
        </a:p>
      </dgm:t>
    </dgm:pt>
    <dgm:pt modelId="{7233AE37-AC2A-BF4D-A0DF-BCBD25192D31}">
      <dgm:prSet phldrT="[Text]"/>
      <dgm:spPr/>
      <dgm:t>
        <a:bodyPr/>
        <a:lstStyle/>
        <a:p>
          <a:r>
            <a:rPr lang="en-US" dirty="0" smtClean="0"/>
            <a:t>Model Training</a:t>
          </a:r>
          <a:endParaRPr lang="en-US" dirty="0"/>
        </a:p>
      </dgm:t>
    </dgm:pt>
    <dgm:pt modelId="{BC539460-992A-A14D-A639-022A064D1CDB}" type="parTrans" cxnId="{B0B94134-7035-3B41-ADD4-DAF2FB956B7F}">
      <dgm:prSet/>
      <dgm:spPr/>
      <dgm:t>
        <a:bodyPr/>
        <a:lstStyle/>
        <a:p>
          <a:endParaRPr lang="en-US"/>
        </a:p>
      </dgm:t>
    </dgm:pt>
    <dgm:pt modelId="{65325D55-D005-454D-B77B-6CCA244283C1}" type="sibTrans" cxnId="{B0B94134-7035-3B41-ADD4-DAF2FB956B7F}">
      <dgm:prSet/>
      <dgm:spPr/>
      <dgm:t>
        <a:bodyPr/>
        <a:lstStyle/>
        <a:p>
          <a:endParaRPr lang="en-US"/>
        </a:p>
      </dgm:t>
    </dgm:pt>
    <dgm:pt modelId="{4D7FE404-5352-F141-8A51-079C9BD6518C}">
      <dgm:prSet/>
      <dgm:spPr/>
      <dgm:t>
        <a:bodyPr/>
        <a:lstStyle/>
        <a:p>
          <a:r>
            <a:rPr lang="en-US" dirty="0" smtClean="0"/>
            <a:t>Deployment &amp; Monitoring</a:t>
          </a:r>
          <a:endParaRPr lang="en-US" dirty="0"/>
        </a:p>
      </dgm:t>
    </dgm:pt>
    <dgm:pt modelId="{2DFCCF8D-A5A3-204E-9753-3FB4D9502407}" type="parTrans" cxnId="{9799950D-F733-2644-84C6-4E34F147F150}">
      <dgm:prSet/>
      <dgm:spPr/>
      <dgm:t>
        <a:bodyPr/>
        <a:lstStyle/>
        <a:p>
          <a:endParaRPr lang="en-US"/>
        </a:p>
      </dgm:t>
    </dgm:pt>
    <dgm:pt modelId="{58731D9F-D993-9040-986A-ADDC18776AB8}" type="sibTrans" cxnId="{9799950D-F733-2644-84C6-4E34F147F150}">
      <dgm:prSet/>
      <dgm:spPr/>
      <dgm:t>
        <a:bodyPr/>
        <a:lstStyle/>
        <a:p>
          <a:endParaRPr lang="en-US"/>
        </a:p>
      </dgm:t>
    </dgm:pt>
    <dgm:pt modelId="{B479A69E-AEE3-BE43-A879-DD57317BB957}" type="pres">
      <dgm:prSet presAssocID="{E015A0DD-F653-E348-AA98-25C7924BE0EC}" presName="cycle" presStyleCnt="0">
        <dgm:presLayoutVars>
          <dgm:dir/>
          <dgm:resizeHandles val="exact"/>
        </dgm:presLayoutVars>
      </dgm:prSet>
      <dgm:spPr/>
      <dgm:t>
        <a:bodyPr/>
        <a:lstStyle/>
        <a:p>
          <a:endParaRPr lang="en-US"/>
        </a:p>
      </dgm:t>
    </dgm:pt>
    <dgm:pt modelId="{A4B3B9A7-EAE0-2441-8B33-155661379DBD}" type="pres">
      <dgm:prSet presAssocID="{22F08C46-8C37-244B-8A64-639330B4F4CC}" presName="node" presStyleLbl="node1" presStyleIdx="0" presStyleCnt="6">
        <dgm:presLayoutVars>
          <dgm:bulletEnabled val="1"/>
        </dgm:presLayoutVars>
      </dgm:prSet>
      <dgm:spPr/>
      <dgm:t>
        <a:bodyPr/>
        <a:lstStyle/>
        <a:p>
          <a:endParaRPr lang="en-US"/>
        </a:p>
      </dgm:t>
    </dgm:pt>
    <dgm:pt modelId="{B5328BBE-8F68-EE47-93C1-7B1714D95CDB}" type="pres">
      <dgm:prSet presAssocID="{22F08C46-8C37-244B-8A64-639330B4F4CC}" presName="spNode" presStyleCnt="0"/>
      <dgm:spPr/>
    </dgm:pt>
    <dgm:pt modelId="{B6CD8F4C-B56A-F64C-938C-ABDB7552E34E}" type="pres">
      <dgm:prSet presAssocID="{C69B785E-0486-9D41-A3BA-A47EB11697B2}" presName="sibTrans" presStyleLbl="sibTrans1D1" presStyleIdx="0" presStyleCnt="6"/>
      <dgm:spPr/>
      <dgm:t>
        <a:bodyPr/>
        <a:lstStyle/>
        <a:p>
          <a:endParaRPr lang="en-US"/>
        </a:p>
      </dgm:t>
    </dgm:pt>
    <dgm:pt modelId="{78617476-9A17-A74C-AED8-6C6A896039A6}" type="pres">
      <dgm:prSet presAssocID="{286BA34C-BDFA-BA4C-A39C-59E749C3ABD6}" presName="node" presStyleLbl="node1" presStyleIdx="1" presStyleCnt="6">
        <dgm:presLayoutVars>
          <dgm:bulletEnabled val="1"/>
        </dgm:presLayoutVars>
      </dgm:prSet>
      <dgm:spPr/>
      <dgm:t>
        <a:bodyPr/>
        <a:lstStyle/>
        <a:p>
          <a:endParaRPr lang="en-US"/>
        </a:p>
      </dgm:t>
    </dgm:pt>
    <dgm:pt modelId="{3BF95EA3-99D1-4342-A966-EE2BA8179051}" type="pres">
      <dgm:prSet presAssocID="{286BA34C-BDFA-BA4C-A39C-59E749C3ABD6}" presName="spNode" presStyleCnt="0"/>
      <dgm:spPr/>
    </dgm:pt>
    <dgm:pt modelId="{C9020FEA-FDA3-AF4E-812A-0EA5007518B6}" type="pres">
      <dgm:prSet presAssocID="{6987DED9-9821-8E4C-8FEA-AEB6502134CA}" presName="sibTrans" presStyleLbl="sibTrans1D1" presStyleIdx="1" presStyleCnt="6"/>
      <dgm:spPr/>
      <dgm:t>
        <a:bodyPr/>
        <a:lstStyle/>
        <a:p>
          <a:endParaRPr lang="en-US"/>
        </a:p>
      </dgm:t>
    </dgm:pt>
    <dgm:pt modelId="{572AD799-124D-1241-B003-F6B5D866A528}" type="pres">
      <dgm:prSet presAssocID="{18B0299C-3E91-3B46-9D0E-4C6848D83987}" presName="node" presStyleLbl="node1" presStyleIdx="2" presStyleCnt="6">
        <dgm:presLayoutVars>
          <dgm:bulletEnabled val="1"/>
        </dgm:presLayoutVars>
      </dgm:prSet>
      <dgm:spPr/>
      <dgm:t>
        <a:bodyPr/>
        <a:lstStyle/>
        <a:p>
          <a:endParaRPr lang="en-US"/>
        </a:p>
      </dgm:t>
    </dgm:pt>
    <dgm:pt modelId="{42E512C8-BE58-C046-8305-0037EEE044B6}" type="pres">
      <dgm:prSet presAssocID="{18B0299C-3E91-3B46-9D0E-4C6848D83987}" presName="spNode" presStyleCnt="0"/>
      <dgm:spPr/>
    </dgm:pt>
    <dgm:pt modelId="{9D9F343C-953E-A549-80C6-F14864D7910A}" type="pres">
      <dgm:prSet presAssocID="{7D16A7A1-CFEA-E240-A3C1-20B248EE04C0}" presName="sibTrans" presStyleLbl="sibTrans1D1" presStyleIdx="2" presStyleCnt="6"/>
      <dgm:spPr/>
      <dgm:t>
        <a:bodyPr/>
        <a:lstStyle/>
        <a:p>
          <a:endParaRPr lang="en-US"/>
        </a:p>
      </dgm:t>
    </dgm:pt>
    <dgm:pt modelId="{BEAB3DBA-1213-914D-AC29-93C25BCC13C3}" type="pres">
      <dgm:prSet presAssocID="{2B103AD7-25DB-1B43-9344-AD47E833D666}" presName="node" presStyleLbl="node1" presStyleIdx="3" presStyleCnt="6">
        <dgm:presLayoutVars>
          <dgm:bulletEnabled val="1"/>
        </dgm:presLayoutVars>
      </dgm:prSet>
      <dgm:spPr/>
      <dgm:t>
        <a:bodyPr/>
        <a:lstStyle/>
        <a:p>
          <a:endParaRPr lang="en-US"/>
        </a:p>
      </dgm:t>
    </dgm:pt>
    <dgm:pt modelId="{3D107181-B686-3D4B-815E-4A5FFE283146}" type="pres">
      <dgm:prSet presAssocID="{2B103AD7-25DB-1B43-9344-AD47E833D666}" presName="spNode" presStyleCnt="0"/>
      <dgm:spPr/>
    </dgm:pt>
    <dgm:pt modelId="{92D33DC4-0637-C047-BFC7-E2A0568F63A5}" type="pres">
      <dgm:prSet presAssocID="{2BC13E25-0A0C-AD4F-BDF1-D69D0319AF98}" presName="sibTrans" presStyleLbl="sibTrans1D1" presStyleIdx="3" presStyleCnt="6"/>
      <dgm:spPr/>
      <dgm:t>
        <a:bodyPr/>
        <a:lstStyle/>
        <a:p>
          <a:endParaRPr lang="en-US"/>
        </a:p>
      </dgm:t>
    </dgm:pt>
    <dgm:pt modelId="{0DFFE812-E04E-E64A-9481-9E753E0C2188}" type="pres">
      <dgm:prSet presAssocID="{7233AE37-AC2A-BF4D-A0DF-BCBD25192D31}" presName="node" presStyleLbl="node1" presStyleIdx="4" presStyleCnt="6">
        <dgm:presLayoutVars>
          <dgm:bulletEnabled val="1"/>
        </dgm:presLayoutVars>
      </dgm:prSet>
      <dgm:spPr/>
      <dgm:t>
        <a:bodyPr/>
        <a:lstStyle/>
        <a:p>
          <a:endParaRPr lang="en-US"/>
        </a:p>
      </dgm:t>
    </dgm:pt>
    <dgm:pt modelId="{241B7A70-783B-D140-9012-ECAF2A3F211D}" type="pres">
      <dgm:prSet presAssocID="{7233AE37-AC2A-BF4D-A0DF-BCBD25192D31}" presName="spNode" presStyleCnt="0"/>
      <dgm:spPr/>
    </dgm:pt>
    <dgm:pt modelId="{93297592-AED4-AB4D-A428-779CD41EAB82}" type="pres">
      <dgm:prSet presAssocID="{65325D55-D005-454D-B77B-6CCA244283C1}" presName="sibTrans" presStyleLbl="sibTrans1D1" presStyleIdx="4" presStyleCnt="6"/>
      <dgm:spPr/>
      <dgm:t>
        <a:bodyPr/>
        <a:lstStyle/>
        <a:p>
          <a:endParaRPr lang="en-US"/>
        </a:p>
      </dgm:t>
    </dgm:pt>
    <dgm:pt modelId="{827C9189-CBEF-3748-8BE8-9DB69C72DC29}" type="pres">
      <dgm:prSet presAssocID="{4D7FE404-5352-F141-8A51-079C9BD6518C}" presName="node" presStyleLbl="node1" presStyleIdx="5" presStyleCnt="6">
        <dgm:presLayoutVars>
          <dgm:bulletEnabled val="1"/>
        </dgm:presLayoutVars>
      </dgm:prSet>
      <dgm:spPr/>
      <dgm:t>
        <a:bodyPr/>
        <a:lstStyle/>
        <a:p>
          <a:endParaRPr lang="en-US"/>
        </a:p>
      </dgm:t>
    </dgm:pt>
    <dgm:pt modelId="{465B9C60-F085-174D-A56A-9B56D3A7AB47}" type="pres">
      <dgm:prSet presAssocID="{4D7FE404-5352-F141-8A51-079C9BD6518C}" presName="spNode" presStyleCnt="0"/>
      <dgm:spPr/>
    </dgm:pt>
    <dgm:pt modelId="{0CA72C35-D565-4840-BF36-51E501D10729}" type="pres">
      <dgm:prSet presAssocID="{58731D9F-D993-9040-986A-ADDC18776AB8}" presName="sibTrans" presStyleLbl="sibTrans1D1" presStyleIdx="5" presStyleCnt="6"/>
      <dgm:spPr/>
      <dgm:t>
        <a:bodyPr/>
        <a:lstStyle/>
        <a:p>
          <a:endParaRPr lang="en-US"/>
        </a:p>
      </dgm:t>
    </dgm:pt>
  </dgm:ptLst>
  <dgm:cxnLst>
    <dgm:cxn modelId="{C843AA27-2066-E945-87CF-37663A1EB49A}" srcId="{E015A0DD-F653-E348-AA98-25C7924BE0EC}" destId="{286BA34C-BDFA-BA4C-A39C-59E749C3ABD6}" srcOrd="1" destOrd="0" parTransId="{E9BFABE1-185D-DC41-9487-97985A060108}" sibTransId="{6987DED9-9821-8E4C-8FEA-AEB6502134CA}"/>
    <dgm:cxn modelId="{0E9EE875-EA6F-3D49-B05B-4A03738FD5FF}" type="presOf" srcId="{4D7FE404-5352-F141-8A51-079C9BD6518C}" destId="{827C9189-CBEF-3748-8BE8-9DB69C72DC29}" srcOrd="0" destOrd="0" presId="urn:microsoft.com/office/officeart/2005/8/layout/cycle5"/>
    <dgm:cxn modelId="{023EE6E6-8251-C346-BB7F-04F09350A7D2}" type="presOf" srcId="{7233AE37-AC2A-BF4D-A0DF-BCBD25192D31}" destId="{0DFFE812-E04E-E64A-9481-9E753E0C2188}" srcOrd="0" destOrd="0" presId="urn:microsoft.com/office/officeart/2005/8/layout/cycle5"/>
    <dgm:cxn modelId="{4379217A-5470-B943-B475-00A8CDB904F6}" srcId="{E015A0DD-F653-E348-AA98-25C7924BE0EC}" destId="{22F08C46-8C37-244B-8A64-639330B4F4CC}" srcOrd="0" destOrd="0" parTransId="{B3119620-FC7C-5F47-AE65-A05DEDE43C7B}" sibTransId="{C69B785E-0486-9D41-A3BA-A47EB11697B2}"/>
    <dgm:cxn modelId="{64EB6E2C-442C-2748-817E-E51808B196D7}" srcId="{E015A0DD-F653-E348-AA98-25C7924BE0EC}" destId="{18B0299C-3E91-3B46-9D0E-4C6848D83987}" srcOrd="2" destOrd="0" parTransId="{D0180FEC-FE7C-FA4A-B2A7-7C8159C9A68B}" sibTransId="{7D16A7A1-CFEA-E240-A3C1-20B248EE04C0}"/>
    <dgm:cxn modelId="{A39AA11C-A148-FE4E-BB1E-EC0A3429C8AC}" type="presOf" srcId="{6987DED9-9821-8E4C-8FEA-AEB6502134CA}" destId="{C9020FEA-FDA3-AF4E-812A-0EA5007518B6}" srcOrd="0" destOrd="0" presId="urn:microsoft.com/office/officeart/2005/8/layout/cycle5"/>
    <dgm:cxn modelId="{3BA80AD6-78C2-9340-9849-77A8BF3D8C9A}" type="presOf" srcId="{18B0299C-3E91-3B46-9D0E-4C6848D83987}" destId="{572AD799-124D-1241-B003-F6B5D866A528}" srcOrd="0" destOrd="0" presId="urn:microsoft.com/office/officeart/2005/8/layout/cycle5"/>
    <dgm:cxn modelId="{94EA68FD-EDF0-1E4C-9A8E-93733D4DD6B8}" srcId="{E015A0DD-F653-E348-AA98-25C7924BE0EC}" destId="{2B103AD7-25DB-1B43-9344-AD47E833D666}" srcOrd="3" destOrd="0" parTransId="{D4C0A069-EEF7-ED4A-AF0B-B9C9D6D49849}" sibTransId="{2BC13E25-0A0C-AD4F-BDF1-D69D0319AF98}"/>
    <dgm:cxn modelId="{14EC8D70-3980-3240-B380-CE0DB0F59824}" type="presOf" srcId="{286BA34C-BDFA-BA4C-A39C-59E749C3ABD6}" destId="{78617476-9A17-A74C-AED8-6C6A896039A6}" srcOrd="0" destOrd="0" presId="urn:microsoft.com/office/officeart/2005/8/layout/cycle5"/>
    <dgm:cxn modelId="{F11C9368-3C8F-8E4A-AB23-C9CD0E6C01FA}" type="presOf" srcId="{7D16A7A1-CFEA-E240-A3C1-20B248EE04C0}" destId="{9D9F343C-953E-A549-80C6-F14864D7910A}" srcOrd="0" destOrd="0" presId="urn:microsoft.com/office/officeart/2005/8/layout/cycle5"/>
    <dgm:cxn modelId="{355A855B-EEE0-3B4B-B6DA-8D2DE002C6E5}" type="presOf" srcId="{58731D9F-D993-9040-986A-ADDC18776AB8}" destId="{0CA72C35-D565-4840-BF36-51E501D10729}" srcOrd="0" destOrd="0" presId="urn:microsoft.com/office/officeart/2005/8/layout/cycle5"/>
    <dgm:cxn modelId="{586C99D2-CB85-E848-A53B-398012EF2068}" type="presOf" srcId="{2B103AD7-25DB-1B43-9344-AD47E833D666}" destId="{BEAB3DBA-1213-914D-AC29-93C25BCC13C3}" srcOrd="0" destOrd="0" presId="urn:microsoft.com/office/officeart/2005/8/layout/cycle5"/>
    <dgm:cxn modelId="{9799950D-F733-2644-84C6-4E34F147F150}" srcId="{E015A0DD-F653-E348-AA98-25C7924BE0EC}" destId="{4D7FE404-5352-F141-8A51-079C9BD6518C}" srcOrd="5" destOrd="0" parTransId="{2DFCCF8D-A5A3-204E-9753-3FB4D9502407}" sibTransId="{58731D9F-D993-9040-986A-ADDC18776AB8}"/>
    <dgm:cxn modelId="{5BFEBB19-42A7-4C49-9B98-AF289836A119}" type="presOf" srcId="{C69B785E-0486-9D41-A3BA-A47EB11697B2}" destId="{B6CD8F4C-B56A-F64C-938C-ABDB7552E34E}" srcOrd="0" destOrd="0" presId="urn:microsoft.com/office/officeart/2005/8/layout/cycle5"/>
    <dgm:cxn modelId="{4BAE8267-AFF4-4046-A701-D27A83B82C55}" type="presOf" srcId="{22F08C46-8C37-244B-8A64-639330B4F4CC}" destId="{A4B3B9A7-EAE0-2441-8B33-155661379DBD}" srcOrd="0" destOrd="0" presId="urn:microsoft.com/office/officeart/2005/8/layout/cycle5"/>
    <dgm:cxn modelId="{B0B94134-7035-3B41-ADD4-DAF2FB956B7F}" srcId="{E015A0DD-F653-E348-AA98-25C7924BE0EC}" destId="{7233AE37-AC2A-BF4D-A0DF-BCBD25192D31}" srcOrd="4" destOrd="0" parTransId="{BC539460-992A-A14D-A639-022A064D1CDB}" sibTransId="{65325D55-D005-454D-B77B-6CCA244283C1}"/>
    <dgm:cxn modelId="{538B473F-BE6C-9844-99BE-FB200BDAAA28}" type="presOf" srcId="{2BC13E25-0A0C-AD4F-BDF1-D69D0319AF98}" destId="{92D33DC4-0637-C047-BFC7-E2A0568F63A5}" srcOrd="0" destOrd="0" presId="urn:microsoft.com/office/officeart/2005/8/layout/cycle5"/>
    <dgm:cxn modelId="{908F0ED2-6D73-1E46-B5BE-20CEC1D5B7E4}" type="presOf" srcId="{E015A0DD-F653-E348-AA98-25C7924BE0EC}" destId="{B479A69E-AEE3-BE43-A879-DD57317BB957}" srcOrd="0" destOrd="0" presId="urn:microsoft.com/office/officeart/2005/8/layout/cycle5"/>
    <dgm:cxn modelId="{1FF80CB4-ACE6-5D49-82D8-5D568AC08FDC}" type="presOf" srcId="{65325D55-D005-454D-B77B-6CCA244283C1}" destId="{93297592-AED4-AB4D-A428-779CD41EAB82}" srcOrd="0" destOrd="0" presId="urn:microsoft.com/office/officeart/2005/8/layout/cycle5"/>
    <dgm:cxn modelId="{231ABD43-326F-4A4C-8EC9-D90E50F6C593}" type="presParOf" srcId="{B479A69E-AEE3-BE43-A879-DD57317BB957}" destId="{A4B3B9A7-EAE0-2441-8B33-155661379DBD}" srcOrd="0" destOrd="0" presId="urn:microsoft.com/office/officeart/2005/8/layout/cycle5"/>
    <dgm:cxn modelId="{BBB151E8-865A-3941-A820-94DC3361E503}" type="presParOf" srcId="{B479A69E-AEE3-BE43-A879-DD57317BB957}" destId="{B5328BBE-8F68-EE47-93C1-7B1714D95CDB}" srcOrd="1" destOrd="0" presId="urn:microsoft.com/office/officeart/2005/8/layout/cycle5"/>
    <dgm:cxn modelId="{93DC041D-6E20-6E44-97F5-4A4DFD59D2B3}" type="presParOf" srcId="{B479A69E-AEE3-BE43-A879-DD57317BB957}" destId="{B6CD8F4C-B56A-F64C-938C-ABDB7552E34E}" srcOrd="2" destOrd="0" presId="urn:microsoft.com/office/officeart/2005/8/layout/cycle5"/>
    <dgm:cxn modelId="{4E6A1DBD-0B3B-1A45-B48C-B2DF6C9FD38D}" type="presParOf" srcId="{B479A69E-AEE3-BE43-A879-DD57317BB957}" destId="{78617476-9A17-A74C-AED8-6C6A896039A6}" srcOrd="3" destOrd="0" presId="urn:microsoft.com/office/officeart/2005/8/layout/cycle5"/>
    <dgm:cxn modelId="{A636A8AF-DD9D-CF4B-87A7-828885951702}" type="presParOf" srcId="{B479A69E-AEE3-BE43-A879-DD57317BB957}" destId="{3BF95EA3-99D1-4342-A966-EE2BA8179051}" srcOrd="4" destOrd="0" presId="urn:microsoft.com/office/officeart/2005/8/layout/cycle5"/>
    <dgm:cxn modelId="{21F3ABC4-AD12-6A45-9676-C6C5749B470B}" type="presParOf" srcId="{B479A69E-AEE3-BE43-A879-DD57317BB957}" destId="{C9020FEA-FDA3-AF4E-812A-0EA5007518B6}" srcOrd="5" destOrd="0" presId="urn:microsoft.com/office/officeart/2005/8/layout/cycle5"/>
    <dgm:cxn modelId="{9EA81D46-56BC-8A4C-8A6B-F7CE617B6C89}" type="presParOf" srcId="{B479A69E-AEE3-BE43-A879-DD57317BB957}" destId="{572AD799-124D-1241-B003-F6B5D866A528}" srcOrd="6" destOrd="0" presId="urn:microsoft.com/office/officeart/2005/8/layout/cycle5"/>
    <dgm:cxn modelId="{091EE6C5-6211-8B47-B1FD-5E63DB85C464}" type="presParOf" srcId="{B479A69E-AEE3-BE43-A879-DD57317BB957}" destId="{42E512C8-BE58-C046-8305-0037EEE044B6}" srcOrd="7" destOrd="0" presId="urn:microsoft.com/office/officeart/2005/8/layout/cycle5"/>
    <dgm:cxn modelId="{78A05464-2176-9F48-BF74-8991867C6836}" type="presParOf" srcId="{B479A69E-AEE3-BE43-A879-DD57317BB957}" destId="{9D9F343C-953E-A549-80C6-F14864D7910A}" srcOrd="8" destOrd="0" presId="urn:microsoft.com/office/officeart/2005/8/layout/cycle5"/>
    <dgm:cxn modelId="{E1E61957-BAE6-6D4F-A8D3-E6D81DA7A1B6}" type="presParOf" srcId="{B479A69E-AEE3-BE43-A879-DD57317BB957}" destId="{BEAB3DBA-1213-914D-AC29-93C25BCC13C3}" srcOrd="9" destOrd="0" presId="urn:microsoft.com/office/officeart/2005/8/layout/cycle5"/>
    <dgm:cxn modelId="{702B763F-0B09-EF43-9E06-01E92D5C0E15}" type="presParOf" srcId="{B479A69E-AEE3-BE43-A879-DD57317BB957}" destId="{3D107181-B686-3D4B-815E-4A5FFE283146}" srcOrd="10" destOrd="0" presId="urn:microsoft.com/office/officeart/2005/8/layout/cycle5"/>
    <dgm:cxn modelId="{99DDB3C5-6858-6042-805D-219790B250CC}" type="presParOf" srcId="{B479A69E-AEE3-BE43-A879-DD57317BB957}" destId="{92D33DC4-0637-C047-BFC7-E2A0568F63A5}" srcOrd="11" destOrd="0" presId="urn:microsoft.com/office/officeart/2005/8/layout/cycle5"/>
    <dgm:cxn modelId="{BB8B46AF-2A28-264F-B353-B30AD84697C8}" type="presParOf" srcId="{B479A69E-AEE3-BE43-A879-DD57317BB957}" destId="{0DFFE812-E04E-E64A-9481-9E753E0C2188}" srcOrd="12" destOrd="0" presId="urn:microsoft.com/office/officeart/2005/8/layout/cycle5"/>
    <dgm:cxn modelId="{D5CFCBA5-F5CC-1547-9925-6B756C13DB2E}" type="presParOf" srcId="{B479A69E-AEE3-BE43-A879-DD57317BB957}" destId="{241B7A70-783B-D140-9012-ECAF2A3F211D}" srcOrd="13" destOrd="0" presId="urn:microsoft.com/office/officeart/2005/8/layout/cycle5"/>
    <dgm:cxn modelId="{70BA804C-9AC8-FB49-886D-2348EF07EF86}" type="presParOf" srcId="{B479A69E-AEE3-BE43-A879-DD57317BB957}" destId="{93297592-AED4-AB4D-A428-779CD41EAB82}" srcOrd="14" destOrd="0" presId="urn:microsoft.com/office/officeart/2005/8/layout/cycle5"/>
    <dgm:cxn modelId="{91C79D36-CE57-B142-B6E2-B52CC52EC8FB}" type="presParOf" srcId="{B479A69E-AEE3-BE43-A879-DD57317BB957}" destId="{827C9189-CBEF-3748-8BE8-9DB69C72DC29}" srcOrd="15" destOrd="0" presId="urn:microsoft.com/office/officeart/2005/8/layout/cycle5"/>
    <dgm:cxn modelId="{31ACA225-7F09-FD41-9853-FFF01E2D6B4E}" type="presParOf" srcId="{B479A69E-AEE3-BE43-A879-DD57317BB957}" destId="{465B9C60-F085-174D-A56A-9B56D3A7AB47}" srcOrd="16" destOrd="0" presId="urn:microsoft.com/office/officeart/2005/8/layout/cycle5"/>
    <dgm:cxn modelId="{F11ECB8F-BA3A-754E-A5CC-BB490A57AAAC}" type="presParOf" srcId="{B479A69E-AEE3-BE43-A879-DD57317BB957}" destId="{0CA72C35-D565-4840-BF36-51E501D10729}"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2369AC-A5D8-9044-8AF3-0C5FDC5F75B7}"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4FB0B824-2A53-2945-98D8-9525B5BF35BB}">
      <dgm:prSet/>
      <dgm:spPr/>
      <dgm:t>
        <a:bodyPr/>
        <a:lstStyle/>
        <a:p>
          <a:pPr rtl="0"/>
          <a:r>
            <a:rPr lang="en-US" b="0" i="0" dirty="0" smtClean="0"/>
            <a:t>Data &amp; Model Versioning</a:t>
          </a:r>
          <a:endParaRPr lang="en-US" dirty="0"/>
        </a:p>
      </dgm:t>
    </dgm:pt>
    <dgm:pt modelId="{CD149049-FD07-6141-AE05-494B7DD36F73}" type="parTrans" cxnId="{BCCE203E-06CF-CF4A-946A-0C275D8DD1B4}">
      <dgm:prSet/>
      <dgm:spPr/>
      <dgm:t>
        <a:bodyPr/>
        <a:lstStyle/>
        <a:p>
          <a:endParaRPr lang="en-US"/>
        </a:p>
      </dgm:t>
    </dgm:pt>
    <dgm:pt modelId="{617FDAF2-C8F0-0345-ACD7-76D0A02EFE11}" type="sibTrans" cxnId="{BCCE203E-06CF-CF4A-946A-0C275D8DD1B4}">
      <dgm:prSet/>
      <dgm:spPr/>
      <dgm:t>
        <a:bodyPr/>
        <a:lstStyle/>
        <a:p>
          <a:endParaRPr lang="en-US"/>
        </a:p>
      </dgm:t>
    </dgm:pt>
    <dgm:pt modelId="{ADCC4787-4603-494C-A877-0F428995C4D7}">
      <dgm:prSet/>
      <dgm:spPr/>
      <dgm:t>
        <a:bodyPr/>
        <a:lstStyle/>
        <a:p>
          <a:pPr rtl="0"/>
          <a:r>
            <a:rPr lang="en-US" b="0" i="0" dirty="0" smtClean="0"/>
            <a:t>Data &amp; Model Monitoring</a:t>
          </a:r>
          <a:endParaRPr lang="en-US" dirty="0"/>
        </a:p>
      </dgm:t>
    </dgm:pt>
    <dgm:pt modelId="{F1F405B9-E2F8-AE49-9150-DFD8D40E844F}" type="parTrans" cxnId="{3924EAA7-1627-8347-8C78-C0F1508298A8}">
      <dgm:prSet/>
      <dgm:spPr/>
      <dgm:t>
        <a:bodyPr/>
        <a:lstStyle/>
        <a:p>
          <a:endParaRPr lang="en-US"/>
        </a:p>
      </dgm:t>
    </dgm:pt>
    <dgm:pt modelId="{EE891B94-E767-3948-BB2F-3FDAB31755F8}" type="sibTrans" cxnId="{3924EAA7-1627-8347-8C78-C0F1508298A8}">
      <dgm:prSet/>
      <dgm:spPr/>
      <dgm:t>
        <a:bodyPr/>
        <a:lstStyle/>
        <a:p>
          <a:endParaRPr lang="en-US"/>
        </a:p>
      </dgm:t>
    </dgm:pt>
    <dgm:pt modelId="{CC2810DC-7CB5-B143-A14A-261F5E7F05A7}">
      <dgm:prSet/>
      <dgm:spPr/>
      <dgm:t>
        <a:bodyPr/>
        <a:lstStyle/>
        <a:p>
          <a:pPr rtl="0"/>
          <a:r>
            <a:rPr lang="en-US" b="0" i="0" smtClean="0"/>
            <a:t>Model Training</a:t>
          </a:r>
          <a:endParaRPr lang="en-US"/>
        </a:p>
      </dgm:t>
    </dgm:pt>
    <dgm:pt modelId="{80D1BC2C-1F8E-F54B-A13B-3E28C567BB6A}" type="parTrans" cxnId="{0D7EFA5A-2E96-5C4B-9980-4684A2ADEFA9}">
      <dgm:prSet/>
      <dgm:spPr/>
      <dgm:t>
        <a:bodyPr/>
        <a:lstStyle/>
        <a:p>
          <a:endParaRPr lang="en-US"/>
        </a:p>
      </dgm:t>
    </dgm:pt>
    <dgm:pt modelId="{78CB6222-DD94-5748-9EDC-1D98698411F4}" type="sibTrans" cxnId="{0D7EFA5A-2E96-5C4B-9980-4684A2ADEFA9}">
      <dgm:prSet/>
      <dgm:spPr/>
      <dgm:t>
        <a:bodyPr/>
        <a:lstStyle/>
        <a:p>
          <a:endParaRPr lang="en-US"/>
        </a:p>
      </dgm:t>
    </dgm:pt>
    <dgm:pt modelId="{15C04AAA-FDAF-274E-96F4-AED5F2D31AD0}">
      <dgm:prSet/>
      <dgm:spPr/>
      <dgm:t>
        <a:bodyPr/>
        <a:lstStyle/>
        <a:p>
          <a:pPr rtl="0"/>
          <a:r>
            <a:rPr lang="en-US" b="0" i="0" dirty="0" smtClean="0"/>
            <a:t>Model Evaluation</a:t>
          </a:r>
          <a:endParaRPr lang="en-US" dirty="0"/>
        </a:p>
      </dgm:t>
    </dgm:pt>
    <dgm:pt modelId="{B064B686-1AA6-8046-B47C-C505DED88FA8}" type="parTrans" cxnId="{08F1741D-636F-FF4B-9C76-1E2D926BBDDE}">
      <dgm:prSet/>
      <dgm:spPr/>
      <dgm:t>
        <a:bodyPr/>
        <a:lstStyle/>
        <a:p>
          <a:endParaRPr lang="en-US"/>
        </a:p>
      </dgm:t>
    </dgm:pt>
    <dgm:pt modelId="{52CF4B57-A592-5D48-BE6A-93ADC5FD909F}" type="sibTrans" cxnId="{08F1741D-636F-FF4B-9C76-1E2D926BBDDE}">
      <dgm:prSet/>
      <dgm:spPr/>
      <dgm:t>
        <a:bodyPr/>
        <a:lstStyle/>
        <a:p>
          <a:endParaRPr lang="en-US"/>
        </a:p>
      </dgm:t>
    </dgm:pt>
    <dgm:pt modelId="{A728D076-69F6-4846-B933-6BA6F4EB4629}">
      <dgm:prSet/>
      <dgm:spPr/>
      <dgm:t>
        <a:bodyPr/>
        <a:lstStyle/>
        <a:p>
          <a:pPr rtl="0"/>
          <a:r>
            <a:rPr lang="en-US" b="0" i="0" smtClean="0"/>
            <a:t>Model Deployment</a:t>
          </a:r>
          <a:endParaRPr lang="en-US"/>
        </a:p>
      </dgm:t>
    </dgm:pt>
    <dgm:pt modelId="{2BAD6B26-6D90-354E-88C8-CF9E3A736DC6}" type="parTrans" cxnId="{E34B7E84-66FD-F64E-9EE8-20ED072A7BA1}">
      <dgm:prSet/>
      <dgm:spPr/>
      <dgm:t>
        <a:bodyPr/>
        <a:lstStyle/>
        <a:p>
          <a:endParaRPr lang="en-US"/>
        </a:p>
      </dgm:t>
    </dgm:pt>
    <dgm:pt modelId="{9081C2AD-C53D-1C40-A689-8120AA198A3A}" type="sibTrans" cxnId="{E34B7E84-66FD-F64E-9EE8-20ED072A7BA1}">
      <dgm:prSet/>
      <dgm:spPr/>
      <dgm:t>
        <a:bodyPr/>
        <a:lstStyle/>
        <a:p>
          <a:endParaRPr lang="en-US"/>
        </a:p>
      </dgm:t>
    </dgm:pt>
    <dgm:pt modelId="{5BAF34FF-FE8C-5E4F-9072-B67FCE0B8B9B}" type="pres">
      <dgm:prSet presAssocID="{D32369AC-A5D8-9044-8AF3-0C5FDC5F75B7}" presName="linear" presStyleCnt="0">
        <dgm:presLayoutVars>
          <dgm:animLvl val="lvl"/>
          <dgm:resizeHandles val="exact"/>
        </dgm:presLayoutVars>
      </dgm:prSet>
      <dgm:spPr/>
      <dgm:t>
        <a:bodyPr/>
        <a:lstStyle/>
        <a:p>
          <a:endParaRPr lang="en-US"/>
        </a:p>
      </dgm:t>
    </dgm:pt>
    <dgm:pt modelId="{F49B1E74-8C0E-E544-A39C-4FA66C6822E0}" type="pres">
      <dgm:prSet presAssocID="{4FB0B824-2A53-2945-98D8-9525B5BF35BB}" presName="parentText" presStyleLbl="node1" presStyleIdx="0" presStyleCnt="5">
        <dgm:presLayoutVars>
          <dgm:chMax val="0"/>
          <dgm:bulletEnabled val="1"/>
        </dgm:presLayoutVars>
      </dgm:prSet>
      <dgm:spPr/>
      <dgm:t>
        <a:bodyPr/>
        <a:lstStyle/>
        <a:p>
          <a:endParaRPr lang="en-US"/>
        </a:p>
      </dgm:t>
    </dgm:pt>
    <dgm:pt modelId="{0E2CDAB3-5709-C84E-A2C5-667C60898CE0}" type="pres">
      <dgm:prSet presAssocID="{617FDAF2-C8F0-0345-ACD7-76D0A02EFE11}" presName="spacer" presStyleCnt="0"/>
      <dgm:spPr/>
    </dgm:pt>
    <dgm:pt modelId="{159DD4E6-74D9-674C-BB5E-9B349E88B3DE}" type="pres">
      <dgm:prSet presAssocID="{ADCC4787-4603-494C-A877-0F428995C4D7}" presName="parentText" presStyleLbl="node1" presStyleIdx="1" presStyleCnt="5">
        <dgm:presLayoutVars>
          <dgm:chMax val="0"/>
          <dgm:bulletEnabled val="1"/>
        </dgm:presLayoutVars>
      </dgm:prSet>
      <dgm:spPr/>
      <dgm:t>
        <a:bodyPr/>
        <a:lstStyle/>
        <a:p>
          <a:endParaRPr lang="en-US"/>
        </a:p>
      </dgm:t>
    </dgm:pt>
    <dgm:pt modelId="{AEC416A1-727B-004F-A712-2E66D86A1B2A}" type="pres">
      <dgm:prSet presAssocID="{EE891B94-E767-3948-BB2F-3FDAB31755F8}" presName="spacer" presStyleCnt="0"/>
      <dgm:spPr/>
    </dgm:pt>
    <dgm:pt modelId="{5FEACC0B-E4C3-C547-ABDD-E7D46CBABA41}" type="pres">
      <dgm:prSet presAssocID="{CC2810DC-7CB5-B143-A14A-261F5E7F05A7}" presName="parentText" presStyleLbl="node1" presStyleIdx="2" presStyleCnt="5">
        <dgm:presLayoutVars>
          <dgm:chMax val="0"/>
          <dgm:bulletEnabled val="1"/>
        </dgm:presLayoutVars>
      </dgm:prSet>
      <dgm:spPr/>
      <dgm:t>
        <a:bodyPr/>
        <a:lstStyle/>
        <a:p>
          <a:endParaRPr lang="en-US"/>
        </a:p>
      </dgm:t>
    </dgm:pt>
    <dgm:pt modelId="{EAF0DBC0-F7CD-8E43-BBE0-CF74B6E2A28C}" type="pres">
      <dgm:prSet presAssocID="{78CB6222-DD94-5748-9EDC-1D98698411F4}" presName="spacer" presStyleCnt="0"/>
      <dgm:spPr/>
    </dgm:pt>
    <dgm:pt modelId="{8002B76F-1E6C-7145-9FB3-0B9CA86D9306}" type="pres">
      <dgm:prSet presAssocID="{15C04AAA-FDAF-274E-96F4-AED5F2D31AD0}" presName="parentText" presStyleLbl="node1" presStyleIdx="3" presStyleCnt="5">
        <dgm:presLayoutVars>
          <dgm:chMax val="0"/>
          <dgm:bulletEnabled val="1"/>
        </dgm:presLayoutVars>
      </dgm:prSet>
      <dgm:spPr/>
      <dgm:t>
        <a:bodyPr/>
        <a:lstStyle/>
        <a:p>
          <a:endParaRPr lang="en-US"/>
        </a:p>
      </dgm:t>
    </dgm:pt>
    <dgm:pt modelId="{5148ED9B-163B-1C42-B17C-0D4EF505AFBC}" type="pres">
      <dgm:prSet presAssocID="{52CF4B57-A592-5D48-BE6A-93ADC5FD909F}" presName="spacer" presStyleCnt="0"/>
      <dgm:spPr/>
    </dgm:pt>
    <dgm:pt modelId="{9FB50D26-9BB2-814C-BF00-ABD25F3BF1B7}" type="pres">
      <dgm:prSet presAssocID="{A728D076-69F6-4846-B933-6BA6F4EB4629}" presName="parentText" presStyleLbl="node1" presStyleIdx="4" presStyleCnt="5">
        <dgm:presLayoutVars>
          <dgm:chMax val="0"/>
          <dgm:bulletEnabled val="1"/>
        </dgm:presLayoutVars>
      </dgm:prSet>
      <dgm:spPr/>
      <dgm:t>
        <a:bodyPr/>
        <a:lstStyle/>
        <a:p>
          <a:endParaRPr lang="en-US"/>
        </a:p>
      </dgm:t>
    </dgm:pt>
  </dgm:ptLst>
  <dgm:cxnLst>
    <dgm:cxn modelId="{BCCE203E-06CF-CF4A-946A-0C275D8DD1B4}" srcId="{D32369AC-A5D8-9044-8AF3-0C5FDC5F75B7}" destId="{4FB0B824-2A53-2945-98D8-9525B5BF35BB}" srcOrd="0" destOrd="0" parTransId="{CD149049-FD07-6141-AE05-494B7DD36F73}" sibTransId="{617FDAF2-C8F0-0345-ACD7-76D0A02EFE11}"/>
    <dgm:cxn modelId="{CCA99A45-2C89-D24D-B971-2A1C3A42449B}" type="presOf" srcId="{A728D076-69F6-4846-B933-6BA6F4EB4629}" destId="{9FB50D26-9BB2-814C-BF00-ABD25F3BF1B7}" srcOrd="0" destOrd="0" presId="urn:microsoft.com/office/officeart/2005/8/layout/vList2"/>
    <dgm:cxn modelId="{08F1741D-636F-FF4B-9C76-1E2D926BBDDE}" srcId="{D32369AC-A5D8-9044-8AF3-0C5FDC5F75B7}" destId="{15C04AAA-FDAF-274E-96F4-AED5F2D31AD0}" srcOrd="3" destOrd="0" parTransId="{B064B686-1AA6-8046-B47C-C505DED88FA8}" sibTransId="{52CF4B57-A592-5D48-BE6A-93ADC5FD909F}"/>
    <dgm:cxn modelId="{2A5AD241-16CB-1643-A596-E109EB50621C}" type="presOf" srcId="{4FB0B824-2A53-2945-98D8-9525B5BF35BB}" destId="{F49B1E74-8C0E-E544-A39C-4FA66C6822E0}" srcOrd="0" destOrd="0" presId="urn:microsoft.com/office/officeart/2005/8/layout/vList2"/>
    <dgm:cxn modelId="{58F00C2A-E86C-AE40-8DF0-13E22C0E2BA3}" type="presOf" srcId="{CC2810DC-7CB5-B143-A14A-261F5E7F05A7}" destId="{5FEACC0B-E4C3-C547-ABDD-E7D46CBABA41}" srcOrd="0" destOrd="0" presId="urn:microsoft.com/office/officeart/2005/8/layout/vList2"/>
    <dgm:cxn modelId="{CDD45D10-8232-C64D-AEF5-EA47DC408E40}" type="presOf" srcId="{D32369AC-A5D8-9044-8AF3-0C5FDC5F75B7}" destId="{5BAF34FF-FE8C-5E4F-9072-B67FCE0B8B9B}" srcOrd="0" destOrd="0" presId="urn:microsoft.com/office/officeart/2005/8/layout/vList2"/>
    <dgm:cxn modelId="{3924EAA7-1627-8347-8C78-C0F1508298A8}" srcId="{D32369AC-A5D8-9044-8AF3-0C5FDC5F75B7}" destId="{ADCC4787-4603-494C-A877-0F428995C4D7}" srcOrd="1" destOrd="0" parTransId="{F1F405B9-E2F8-AE49-9150-DFD8D40E844F}" sibTransId="{EE891B94-E767-3948-BB2F-3FDAB31755F8}"/>
    <dgm:cxn modelId="{0D7EFA5A-2E96-5C4B-9980-4684A2ADEFA9}" srcId="{D32369AC-A5D8-9044-8AF3-0C5FDC5F75B7}" destId="{CC2810DC-7CB5-B143-A14A-261F5E7F05A7}" srcOrd="2" destOrd="0" parTransId="{80D1BC2C-1F8E-F54B-A13B-3E28C567BB6A}" sibTransId="{78CB6222-DD94-5748-9EDC-1D98698411F4}"/>
    <dgm:cxn modelId="{E34B7E84-66FD-F64E-9EE8-20ED072A7BA1}" srcId="{D32369AC-A5D8-9044-8AF3-0C5FDC5F75B7}" destId="{A728D076-69F6-4846-B933-6BA6F4EB4629}" srcOrd="4" destOrd="0" parTransId="{2BAD6B26-6D90-354E-88C8-CF9E3A736DC6}" sibTransId="{9081C2AD-C53D-1C40-A689-8120AA198A3A}"/>
    <dgm:cxn modelId="{F2E2870A-47FF-8D46-AA18-6707694429C9}" type="presOf" srcId="{15C04AAA-FDAF-274E-96F4-AED5F2D31AD0}" destId="{8002B76F-1E6C-7145-9FB3-0B9CA86D9306}" srcOrd="0" destOrd="0" presId="urn:microsoft.com/office/officeart/2005/8/layout/vList2"/>
    <dgm:cxn modelId="{A694A7D1-346B-BF49-8A93-1B5328EDB7F9}" type="presOf" srcId="{ADCC4787-4603-494C-A877-0F428995C4D7}" destId="{159DD4E6-74D9-674C-BB5E-9B349E88B3DE}" srcOrd="0" destOrd="0" presId="urn:microsoft.com/office/officeart/2005/8/layout/vList2"/>
    <dgm:cxn modelId="{27D5F870-C19B-7045-98F3-0C7DB4C49898}" type="presParOf" srcId="{5BAF34FF-FE8C-5E4F-9072-B67FCE0B8B9B}" destId="{F49B1E74-8C0E-E544-A39C-4FA66C6822E0}" srcOrd="0" destOrd="0" presId="urn:microsoft.com/office/officeart/2005/8/layout/vList2"/>
    <dgm:cxn modelId="{B4FDC93E-49E2-E143-924A-37C5B30FD44C}" type="presParOf" srcId="{5BAF34FF-FE8C-5E4F-9072-B67FCE0B8B9B}" destId="{0E2CDAB3-5709-C84E-A2C5-667C60898CE0}" srcOrd="1" destOrd="0" presId="urn:microsoft.com/office/officeart/2005/8/layout/vList2"/>
    <dgm:cxn modelId="{596395C2-0AA7-9349-8EEC-42C8D03AEB20}" type="presParOf" srcId="{5BAF34FF-FE8C-5E4F-9072-B67FCE0B8B9B}" destId="{159DD4E6-74D9-674C-BB5E-9B349E88B3DE}" srcOrd="2" destOrd="0" presId="urn:microsoft.com/office/officeart/2005/8/layout/vList2"/>
    <dgm:cxn modelId="{C65A8E7F-3E7F-CA4E-9FB3-1E66DEF31C53}" type="presParOf" srcId="{5BAF34FF-FE8C-5E4F-9072-B67FCE0B8B9B}" destId="{AEC416A1-727B-004F-A712-2E66D86A1B2A}" srcOrd="3" destOrd="0" presId="urn:microsoft.com/office/officeart/2005/8/layout/vList2"/>
    <dgm:cxn modelId="{9CF1951E-360F-E346-AB09-FC6204132444}" type="presParOf" srcId="{5BAF34FF-FE8C-5E4F-9072-B67FCE0B8B9B}" destId="{5FEACC0B-E4C3-C547-ABDD-E7D46CBABA41}" srcOrd="4" destOrd="0" presId="urn:microsoft.com/office/officeart/2005/8/layout/vList2"/>
    <dgm:cxn modelId="{EC36EE42-1196-C94D-82D4-51F62C039266}" type="presParOf" srcId="{5BAF34FF-FE8C-5E4F-9072-B67FCE0B8B9B}" destId="{EAF0DBC0-F7CD-8E43-BBE0-CF74B6E2A28C}" srcOrd="5" destOrd="0" presId="urn:microsoft.com/office/officeart/2005/8/layout/vList2"/>
    <dgm:cxn modelId="{5F9D2082-B40A-854D-82A0-63A78217F0D8}" type="presParOf" srcId="{5BAF34FF-FE8C-5E4F-9072-B67FCE0B8B9B}" destId="{8002B76F-1E6C-7145-9FB3-0B9CA86D9306}" srcOrd="6" destOrd="0" presId="urn:microsoft.com/office/officeart/2005/8/layout/vList2"/>
    <dgm:cxn modelId="{5A0805CE-8AC8-BA48-BE25-5B73F96F6CEC}" type="presParOf" srcId="{5BAF34FF-FE8C-5E4F-9072-B67FCE0B8B9B}" destId="{5148ED9B-163B-1C42-B17C-0D4EF505AFBC}" srcOrd="7" destOrd="0" presId="urn:microsoft.com/office/officeart/2005/8/layout/vList2"/>
    <dgm:cxn modelId="{9E71D6DE-F379-8040-87F0-C5B5781834F0}" type="presParOf" srcId="{5BAF34FF-FE8C-5E4F-9072-B67FCE0B8B9B}" destId="{9FB50D26-9BB2-814C-BF00-ABD25F3BF1B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417F9B-5A28-6C49-92A1-8D296F14E979}"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0D297C80-95D7-1044-99C6-5BEAD674A805}">
      <dgm:prSet/>
      <dgm:spPr/>
      <dgm:t>
        <a:bodyPr/>
        <a:lstStyle/>
        <a:p>
          <a:pPr rtl="0"/>
          <a:r>
            <a:rPr lang="en-US" b="0" i="0" dirty="0" smtClean="0"/>
            <a:t>Visualization &amp; Exploration</a:t>
          </a:r>
          <a:endParaRPr lang="en-US" dirty="0"/>
        </a:p>
      </dgm:t>
    </dgm:pt>
    <dgm:pt modelId="{08AC7CCF-64B2-A448-98B7-014D3ACB343F}" type="parTrans" cxnId="{6D8D199F-3E69-E842-82D7-AE0CCD774902}">
      <dgm:prSet/>
      <dgm:spPr/>
      <dgm:t>
        <a:bodyPr/>
        <a:lstStyle/>
        <a:p>
          <a:endParaRPr lang="en-US"/>
        </a:p>
      </dgm:t>
    </dgm:pt>
    <dgm:pt modelId="{3060AF37-E060-1B40-BCFF-C9DFBB87FE6B}" type="sibTrans" cxnId="{6D8D199F-3E69-E842-82D7-AE0CCD774902}">
      <dgm:prSet/>
      <dgm:spPr/>
      <dgm:t>
        <a:bodyPr/>
        <a:lstStyle/>
        <a:p>
          <a:endParaRPr lang="en-US"/>
        </a:p>
      </dgm:t>
    </dgm:pt>
    <dgm:pt modelId="{80FF219D-D185-8C4A-8BB0-0585B96D1E13}">
      <dgm:prSet/>
      <dgm:spPr/>
      <dgm:t>
        <a:bodyPr/>
        <a:lstStyle/>
        <a:p>
          <a:pPr rtl="0"/>
          <a:r>
            <a:rPr lang="en-US" b="0" i="0" smtClean="0"/>
            <a:t>IDEs &amp; Collaboration</a:t>
          </a:r>
          <a:endParaRPr lang="en-US"/>
        </a:p>
      </dgm:t>
    </dgm:pt>
    <dgm:pt modelId="{ED29E2DF-5E0E-6643-A576-2CD43EE05272}" type="parTrans" cxnId="{601DAF4A-9CC7-FB41-AC6C-1446E958587F}">
      <dgm:prSet/>
      <dgm:spPr/>
      <dgm:t>
        <a:bodyPr/>
        <a:lstStyle/>
        <a:p>
          <a:endParaRPr lang="en-US"/>
        </a:p>
      </dgm:t>
    </dgm:pt>
    <dgm:pt modelId="{B32064EC-FEEF-DF4C-9B5E-93B824C0E456}" type="sibTrans" cxnId="{601DAF4A-9CC7-FB41-AC6C-1446E958587F}">
      <dgm:prSet/>
      <dgm:spPr/>
      <dgm:t>
        <a:bodyPr/>
        <a:lstStyle/>
        <a:p>
          <a:endParaRPr lang="en-US"/>
        </a:p>
      </dgm:t>
    </dgm:pt>
    <dgm:pt modelId="{FFB5108E-8A48-954B-9A19-1F098467AAA7}">
      <dgm:prSet/>
      <dgm:spPr/>
      <dgm:t>
        <a:bodyPr/>
        <a:lstStyle/>
        <a:p>
          <a:pPr rtl="0"/>
          <a:r>
            <a:rPr lang="en-US" b="0" i="0" smtClean="0"/>
            <a:t>Data Labelling</a:t>
          </a:r>
          <a:endParaRPr lang="en-US"/>
        </a:p>
      </dgm:t>
    </dgm:pt>
    <dgm:pt modelId="{E033534C-4D3A-5B48-861F-E57343905AE1}" type="parTrans" cxnId="{61C3ABB0-892E-C94F-9F71-AC27CDFCF4B5}">
      <dgm:prSet/>
      <dgm:spPr/>
      <dgm:t>
        <a:bodyPr/>
        <a:lstStyle/>
        <a:p>
          <a:endParaRPr lang="en-US"/>
        </a:p>
      </dgm:t>
    </dgm:pt>
    <dgm:pt modelId="{721C3B6B-8FFB-714F-9CAA-93CBEDAE40E5}" type="sibTrans" cxnId="{61C3ABB0-892E-C94F-9F71-AC27CDFCF4B5}">
      <dgm:prSet/>
      <dgm:spPr/>
      <dgm:t>
        <a:bodyPr/>
        <a:lstStyle/>
        <a:p>
          <a:endParaRPr lang="en-US"/>
        </a:p>
      </dgm:t>
    </dgm:pt>
    <dgm:pt modelId="{CCF27ACE-AADD-AE46-9186-688B01848AE1}">
      <dgm:prSet/>
      <dgm:spPr/>
      <dgm:t>
        <a:bodyPr/>
        <a:lstStyle/>
        <a:p>
          <a:pPr rtl="0"/>
          <a:r>
            <a:rPr lang="en-US" b="0" i="0" dirty="0" smtClean="0"/>
            <a:t>Feature Management</a:t>
          </a:r>
          <a:endParaRPr lang="en-US" dirty="0"/>
        </a:p>
      </dgm:t>
    </dgm:pt>
    <dgm:pt modelId="{AFCDB0BC-26C7-CE45-912B-40FF69870076}" type="parTrans" cxnId="{0A8F653C-A9FC-2845-85BD-37BA58A851A2}">
      <dgm:prSet/>
      <dgm:spPr/>
      <dgm:t>
        <a:bodyPr/>
        <a:lstStyle/>
        <a:p>
          <a:endParaRPr lang="en-US"/>
        </a:p>
      </dgm:t>
    </dgm:pt>
    <dgm:pt modelId="{E88066A2-A16B-C24F-856C-93F2F0CF6EC4}" type="sibTrans" cxnId="{0A8F653C-A9FC-2845-85BD-37BA58A851A2}">
      <dgm:prSet/>
      <dgm:spPr/>
      <dgm:t>
        <a:bodyPr/>
        <a:lstStyle/>
        <a:p>
          <a:endParaRPr lang="en-US"/>
        </a:p>
      </dgm:t>
    </dgm:pt>
    <dgm:pt modelId="{E25EE5B3-16E2-FA4F-AE8D-FE043103BD9F}">
      <dgm:prSet/>
      <dgm:spPr/>
      <dgm:t>
        <a:bodyPr/>
        <a:lstStyle/>
        <a:p>
          <a:pPr rtl="0"/>
          <a:r>
            <a:rPr lang="en-US" b="0" i="0" smtClean="0"/>
            <a:t>Parameter Tuning</a:t>
          </a:r>
          <a:endParaRPr lang="en-US"/>
        </a:p>
      </dgm:t>
    </dgm:pt>
    <dgm:pt modelId="{61866BEB-0079-6B4F-AF06-45F41B4D7737}" type="parTrans" cxnId="{8652CE03-7450-8C40-9AD3-A5ABD8911007}">
      <dgm:prSet/>
      <dgm:spPr/>
      <dgm:t>
        <a:bodyPr/>
        <a:lstStyle/>
        <a:p>
          <a:endParaRPr lang="en-US"/>
        </a:p>
      </dgm:t>
    </dgm:pt>
    <dgm:pt modelId="{12020727-1A60-7841-B4E6-ADD2F7C1F416}" type="sibTrans" cxnId="{8652CE03-7450-8C40-9AD3-A5ABD8911007}">
      <dgm:prSet/>
      <dgm:spPr/>
      <dgm:t>
        <a:bodyPr/>
        <a:lstStyle/>
        <a:p>
          <a:endParaRPr lang="en-US"/>
        </a:p>
      </dgm:t>
    </dgm:pt>
    <dgm:pt modelId="{BF75DD56-0413-7B4D-BB23-7D3AA9EC3DED}" type="pres">
      <dgm:prSet presAssocID="{96417F9B-5A28-6C49-92A1-8D296F14E979}" presName="linear" presStyleCnt="0">
        <dgm:presLayoutVars>
          <dgm:animLvl val="lvl"/>
          <dgm:resizeHandles val="exact"/>
        </dgm:presLayoutVars>
      </dgm:prSet>
      <dgm:spPr/>
      <dgm:t>
        <a:bodyPr/>
        <a:lstStyle/>
        <a:p>
          <a:endParaRPr lang="en-US"/>
        </a:p>
      </dgm:t>
    </dgm:pt>
    <dgm:pt modelId="{920E08A9-0C9F-7640-AABA-4A5EABDAA0DC}" type="pres">
      <dgm:prSet presAssocID="{0D297C80-95D7-1044-99C6-5BEAD674A805}" presName="parentText" presStyleLbl="node1" presStyleIdx="0" presStyleCnt="5">
        <dgm:presLayoutVars>
          <dgm:chMax val="0"/>
          <dgm:bulletEnabled val="1"/>
        </dgm:presLayoutVars>
      </dgm:prSet>
      <dgm:spPr/>
      <dgm:t>
        <a:bodyPr/>
        <a:lstStyle/>
        <a:p>
          <a:endParaRPr lang="en-US"/>
        </a:p>
      </dgm:t>
    </dgm:pt>
    <dgm:pt modelId="{7BE72BC2-CA8C-A647-B0DF-EA609D546E66}" type="pres">
      <dgm:prSet presAssocID="{3060AF37-E060-1B40-BCFF-C9DFBB87FE6B}" presName="spacer" presStyleCnt="0"/>
      <dgm:spPr/>
    </dgm:pt>
    <dgm:pt modelId="{1B0A2D1E-4D29-294B-AFD6-7C38FFB207E6}" type="pres">
      <dgm:prSet presAssocID="{80FF219D-D185-8C4A-8BB0-0585B96D1E13}" presName="parentText" presStyleLbl="node1" presStyleIdx="1" presStyleCnt="5">
        <dgm:presLayoutVars>
          <dgm:chMax val="0"/>
          <dgm:bulletEnabled val="1"/>
        </dgm:presLayoutVars>
      </dgm:prSet>
      <dgm:spPr/>
      <dgm:t>
        <a:bodyPr/>
        <a:lstStyle/>
        <a:p>
          <a:endParaRPr lang="en-US"/>
        </a:p>
      </dgm:t>
    </dgm:pt>
    <dgm:pt modelId="{D1C9D0A2-2F01-7346-8F8D-815F142B97EC}" type="pres">
      <dgm:prSet presAssocID="{B32064EC-FEEF-DF4C-9B5E-93B824C0E456}" presName="spacer" presStyleCnt="0"/>
      <dgm:spPr/>
    </dgm:pt>
    <dgm:pt modelId="{53B92E27-45EE-B54A-B371-21184C709E46}" type="pres">
      <dgm:prSet presAssocID="{FFB5108E-8A48-954B-9A19-1F098467AAA7}" presName="parentText" presStyleLbl="node1" presStyleIdx="2" presStyleCnt="5">
        <dgm:presLayoutVars>
          <dgm:chMax val="0"/>
          <dgm:bulletEnabled val="1"/>
        </dgm:presLayoutVars>
      </dgm:prSet>
      <dgm:spPr/>
      <dgm:t>
        <a:bodyPr/>
        <a:lstStyle/>
        <a:p>
          <a:endParaRPr lang="en-US"/>
        </a:p>
      </dgm:t>
    </dgm:pt>
    <dgm:pt modelId="{BB95C9D7-E9F3-A741-A59F-B401901E714E}" type="pres">
      <dgm:prSet presAssocID="{721C3B6B-8FFB-714F-9CAA-93CBEDAE40E5}" presName="spacer" presStyleCnt="0"/>
      <dgm:spPr/>
    </dgm:pt>
    <dgm:pt modelId="{A686293A-8A23-CA46-9193-515D72B96595}" type="pres">
      <dgm:prSet presAssocID="{CCF27ACE-AADD-AE46-9186-688B01848AE1}" presName="parentText" presStyleLbl="node1" presStyleIdx="3" presStyleCnt="5">
        <dgm:presLayoutVars>
          <dgm:chMax val="0"/>
          <dgm:bulletEnabled val="1"/>
        </dgm:presLayoutVars>
      </dgm:prSet>
      <dgm:spPr/>
      <dgm:t>
        <a:bodyPr/>
        <a:lstStyle/>
        <a:p>
          <a:endParaRPr lang="en-US"/>
        </a:p>
      </dgm:t>
    </dgm:pt>
    <dgm:pt modelId="{77A012BB-0FD1-F74D-B12B-D7BAE428D42D}" type="pres">
      <dgm:prSet presAssocID="{E88066A2-A16B-C24F-856C-93F2F0CF6EC4}" presName="spacer" presStyleCnt="0"/>
      <dgm:spPr/>
    </dgm:pt>
    <dgm:pt modelId="{4A027899-6555-B148-9384-8941B58A9848}" type="pres">
      <dgm:prSet presAssocID="{E25EE5B3-16E2-FA4F-AE8D-FE043103BD9F}" presName="parentText" presStyleLbl="node1" presStyleIdx="4" presStyleCnt="5">
        <dgm:presLayoutVars>
          <dgm:chMax val="0"/>
          <dgm:bulletEnabled val="1"/>
        </dgm:presLayoutVars>
      </dgm:prSet>
      <dgm:spPr/>
      <dgm:t>
        <a:bodyPr/>
        <a:lstStyle/>
        <a:p>
          <a:endParaRPr lang="en-US"/>
        </a:p>
      </dgm:t>
    </dgm:pt>
  </dgm:ptLst>
  <dgm:cxnLst>
    <dgm:cxn modelId="{0A8F653C-A9FC-2845-85BD-37BA58A851A2}" srcId="{96417F9B-5A28-6C49-92A1-8D296F14E979}" destId="{CCF27ACE-AADD-AE46-9186-688B01848AE1}" srcOrd="3" destOrd="0" parTransId="{AFCDB0BC-26C7-CE45-912B-40FF69870076}" sibTransId="{E88066A2-A16B-C24F-856C-93F2F0CF6EC4}"/>
    <dgm:cxn modelId="{8652CE03-7450-8C40-9AD3-A5ABD8911007}" srcId="{96417F9B-5A28-6C49-92A1-8D296F14E979}" destId="{E25EE5B3-16E2-FA4F-AE8D-FE043103BD9F}" srcOrd="4" destOrd="0" parTransId="{61866BEB-0079-6B4F-AF06-45F41B4D7737}" sibTransId="{12020727-1A60-7841-B4E6-ADD2F7C1F416}"/>
    <dgm:cxn modelId="{61C3ABB0-892E-C94F-9F71-AC27CDFCF4B5}" srcId="{96417F9B-5A28-6C49-92A1-8D296F14E979}" destId="{FFB5108E-8A48-954B-9A19-1F098467AAA7}" srcOrd="2" destOrd="0" parTransId="{E033534C-4D3A-5B48-861F-E57343905AE1}" sibTransId="{721C3B6B-8FFB-714F-9CAA-93CBEDAE40E5}"/>
    <dgm:cxn modelId="{AA105A1A-EED8-3F43-BD7C-EFEE4D4014FD}" type="presOf" srcId="{96417F9B-5A28-6C49-92A1-8D296F14E979}" destId="{BF75DD56-0413-7B4D-BB23-7D3AA9EC3DED}" srcOrd="0" destOrd="0" presId="urn:microsoft.com/office/officeart/2005/8/layout/vList2"/>
    <dgm:cxn modelId="{6D8D199F-3E69-E842-82D7-AE0CCD774902}" srcId="{96417F9B-5A28-6C49-92A1-8D296F14E979}" destId="{0D297C80-95D7-1044-99C6-5BEAD674A805}" srcOrd="0" destOrd="0" parTransId="{08AC7CCF-64B2-A448-98B7-014D3ACB343F}" sibTransId="{3060AF37-E060-1B40-BCFF-C9DFBB87FE6B}"/>
    <dgm:cxn modelId="{601DAF4A-9CC7-FB41-AC6C-1446E958587F}" srcId="{96417F9B-5A28-6C49-92A1-8D296F14E979}" destId="{80FF219D-D185-8C4A-8BB0-0585B96D1E13}" srcOrd="1" destOrd="0" parTransId="{ED29E2DF-5E0E-6643-A576-2CD43EE05272}" sibTransId="{B32064EC-FEEF-DF4C-9B5E-93B824C0E456}"/>
    <dgm:cxn modelId="{57D64F9D-8423-894B-8B7E-C5ACCC77D014}" type="presOf" srcId="{0D297C80-95D7-1044-99C6-5BEAD674A805}" destId="{920E08A9-0C9F-7640-AABA-4A5EABDAA0DC}" srcOrd="0" destOrd="0" presId="urn:microsoft.com/office/officeart/2005/8/layout/vList2"/>
    <dgm:cxn modelId="{7E3B9443-01EB-B345-8ABF-DA9C405BDAE4}" type="presOf" srcId="{E25EE5B3-16E2-FA4F-AE8D-FE043103BD9F}" destId="{4A027899-6555-B148-9384-8941B58A9848}" srcOrd="0" destOrd="0" presId="urn:microsoft.com/office/officeart/2005/8/layout/vList2"/>
    <dgm:cxn modelId="{4A859AE6-6897-B444-9542-CFD52EB81299}" type="presOf" srcId="{FFB5108E-8A48-954B-9A19-1F098467AAA7}" destId="{53B92E27-45EE-B54A-B371-21184C709E46}" srcOrd="0" destOrd="0" presId="urn:microsoft.com/office/officeart/2005/8/layout/vList2"/>
    <dgm:cxn modelId="{58089463-76AB-054E-A67C-D5B684929118}" type="presOf" srcId="{CCF27ACE-AADD-AE46-9186-688B01848AE1}" destId="{A686293A-8A23-CA46-9193-515D72B96595}" srcOrd="0" destOrd="0" presId="urn:microsoft.com/office/officeart/2005/8/layout/vList2"/>
    <dgm:cxn modelId="{4ECD5E76-EAA4-3240-9BC6-50D14C54FCC0}" type="presOf" srcId="{80FF219D-D185-8C4A-8BB0-0585B96D1E13}" destId="{1B0A2D1E-4D29-294B-AFD6-7C38FFB207E6}" srcOrd="0" destOrd="0" presId="urn:microsoft.com/office/officeart/2005/8/layout/vList2"/>
    <dgm:cxn modelId="{88BB24E8-C52E-324B-A5A0-A271C567D6AE}" type="presParOf" srcId="{BF75DD56-0413-7B4D-BB23-7D3AA9EC3DED}" destId="{920E08A9-0C9F-7640-AABA-4A5EABDAA0DC}" srcOrd="0" destOrd="0" presId="urn:microsoft.com/office/officeart/2005/8/layout/vList2"/>
    <dgm:cxn modelId="{B05BB34B-5698-1143-84EA-0195F0E876B3}" type="presParOf" srcId="{BF75DD56-0413-7B4D-BB23-7D3AA9EC3DED}" destId="{7BE72BC2-CA8C-A647-B0DF-EA609D546E66}" srcOrd="1" destOrd="0" presId="urn:microsoft.com/office/officeart/2005/8/layout/vList2"/>
    <dgm:cxn modelId="{0760393F-09AB-3A4C-B1C1-2FFBD0FFB29A}" type="presParOf" srcId="{BF75DD56-0413-7B4D-BB23-7D3AA9EC3DED}" destId="{1B0A2D1E-4D29-294B-AFD6-7C38FFB207E6}" srcOrd="2" destOrd="0" presId="urn:microsoft.com/office/officeart/2005/8/layout/vList2"/>
    <dgm:cxn modelId="{DD44953B-C6B3-5C41-9A34-DF61535A81CA}" type="presParOf" srcId="{BF75DD56-0413-7B4D-BB23-7D3AA9EC3DED}" destId="{D1C9D0A2-2F01-7346-8F8D-815F142B97EC}" srcOrd="3" destOrd="0" presId="urn:microsoft.com/office/officeart/2005/8/layout/vList2"/>
    <dgm:cxn modelId="{2ABF1AFA-71C6-F247-9D86-C870AD0EECB5}" type="presParOf" srcId="{BF75DD56-0413-7B4D-BB23-7D3AA9EC3DED}" destId="{53B92E27-45EE-B54A-B371-21184C709E46}" srcOrd="4" destOrd="0" presId="urn:microsoft.com/office/officeart/2005/8/layout/vList2"/>
    <dgm:cxn modelId="{C8EF813A-E89D-C74E-B193-4A488DC90AB0}" type="presParOf" srcId="{BF75DD56-0413-7B4D-BB23-7D3AA9EC3DED}" destId="{BB95C9D7-E9F3-A741-A59F-B401901E714E}" srcOrd="5" destOrd="0" presId="urn:microsoft.com/office/officeart/2005/8/layout/vList2"/>
    <dgm:cxn modelId="{F07AE711-5D61-C346-B327-7ABD3D034740}" type="presParOf" srcId="{BF75DD56-0413-7B4D-BB23-7D3AA9EC3DED}" destId="{A686293A-8A23-CA46-9193-515D72B96595}" srcOrd="6" destOrd="0" presId="urn:microsoft.com/office/officeart/2005/8/layout/vList2"/>
    <dgm:cxn modelId="{587BF736-A2FF-1F47-BC65-788CE73F7164}" type="presParOf" srcId="{BF75DD56-0413-7B4D-BB23-7D3AA9EC3DED}" destId="{77A012BB-0FD1-F74D-B12B-D7BAE428D42D}" srcOrd="7" destOrd="0" presId="urn:microsoft.com/office/officeart/2005/8/layout/vList2"/>
    <dgm:cxn modelId="{0BCFC328-C4BA-AF43-A94B-5228D59B635F}" type="presParOf" srcId="{BF75DD56-0413-7B4D-BB23-7D3AA9EC3DED}" destId="{4A027899-6555-B148-9384-8941B58A9848}" srcOrd="8"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F0D33F-3D75-6944-9803-B985AA9861A5}"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7A653A6B-B5CA-A24A-9790-001F2FCCAC75}">
      <dgm:prSet/>
      <dgm:spPr/>
      <dgm:t>
        <a:bodyPr/>
        <a:lstStyle/>
        <a:p>
          <a:pPr rtl="0"/>
          <a:r>
            <a:rPr lang="en-US" b="0" i="0" dirty="0" smtClean="0"/>
            <a:t>Testing</a:t>
          </a:r>
          <a:endParaRPr lang="en-US" dirty="0"/>
        </a:p>
      </dgm:t>
    </dgm:pt>
    <dgm:pt modelId="{1174AFA0-CD32-544D-9A9A-108F4B054BEC}" type="parTrans" cxnId="{F837A815-CBCF-A54A-A709-0D85A09A4EF4}">
      <dgm:prSet/>
      <dgm:spPr/>
      <dgm:t>
        <a:bodyPr/>
        <a:lstStyle/>
        <a:p>
          <a:endParaRPr lang="en-US"/>
        </a:p>
      </dgm:t>
    </dgm:pt>
    <dgm:pt modelId="{42D9445B-7A59-A647-8B34-A4318E9BD5C4}" type="sibTrans" cxnId="{F837A815-CBCF-A54A-A709-0D85A09A4EF4}">
      <dgm:prSet/>
      <dgm:spPr/>
      <dgm:t>
        <a:bodyPr/>
        <a:lstStyle/>
        <a:p>
          <a:endParaRPr lang="en-US"/>
        </a:p>
      </dgm:t>
    </dgm:pt>
    <dgm:pt modelId="{EAAF87D8-2380-064B-A98E-224B228A7164}">
      <dgm:prSet/>
      <dgm:spPr/>
      <dgm:t>
        <a:bodyPr/>
        <a:lstStyle/>
        <a:p>
          <a:pPr rtl="0"/>
          <a:r>
            <a:rPr lang="en-US" b="0" i="0" smtClean="0"/>
            <a:t>Debugging</a:t>
          </a:r>
          <a:endParaRPr lang="en-US"/>
        </a:p>
      </dgm:t>
    </dgm:pt>
    <dgm:pt modelId="{FE06D29F-04A6-894F-8B9B-016BEAF0373A}" type="parTrans" cxnId="{54778410-D08A-844F-AD14-B4362947DE69}">
      <dgm:prSet/>
      <dgm:spPr/>
      <dgm:t>
        <a:bodyPr/>
        <a:lstStyle/>
        <a:p>
          <a:endParaRPr lang="en-US"/>
        </a:p>
      </dgm:t>
    </dgm:pt>
    <dgm:pt modelId="{AE6B6361-681F-8841-A856-956FF3A13DA2}" type="sibTrans" cxnId="{54778410-D08A-844F-AD14-B4362947DE69}">
      <dgm:prSet/>
      <dgm:spPr/>
      <dgm:t>
        <a:bodyPr/>
        <a:lstStyle/>
        <a:p>
          <a:endParaRPr lang="en-US"/>
        </a:p>
      </dgm:t>
    </dgm:pt>
    <dgm:pt modelId="{0FD880C0-525E-DF44-BC49-0FAA5387A919}">
      <dgm:prSet/>
      <dgm:spPr/>
      <dgm:t>
        <a:bodyPr/>
        <a:lstStyle/>
        <a:p>
          <a:pPr rtl="0"/>
          <a:r>
            <a:rPr lang="en-US" b="0" i="0" smtClean="0"/>
            <a:t>Profiling</a:t>
          </a:r>
          <a:endParaRPr lang="en-US"/>
        </a:p>
      </dgm:t>
    </dgm:pt>
    <dgm:pt modelId="{A090E19D-1989-164B-A264-693F92EC2E2D}" type="parTrans" cxnId="{C43ACE14-E5D1-4F40-A770-4067925C8F59}">
      <dgm:prSet/>
      <dgm:spPr/>
      <dgm:t>
        <a:bodyPr/>
        <a:lstStyle/>
        <a:p>
          <a:endParaRPr lang="en-US"/>
        </a:p>
      </dgm:t>
    </dgm:pt>
    <dgm:pt modelId="{FD4182D3-F050-1D4E-B3F2-B23109D3F55F}" type="sibTrans" cxnId="{C43ACE14-E5D1-4F40-A770-4067925C8F59}">
      <dgm:prSet/>
      <dgm:spPr/>
      <dgm:t>
        <a:bodyPr/>
        <a:lstStyle/>
        <a:p>
          <a:endParaRPr lang="en-US"/>
        </a:p>
      </dgm:t>
    </dgm:pt>
    <dgm:pt modelId="{B2F54035-11C5-AA43-85B3-68BF0EF8C933}">
      <dgm:prSet/>
      <dgm:spPr/>
      <dgm:t>
        <a:bodyPr/>
        <a:lstStyle/>
        <a:p>
          <a:pPr rtl="0"/>
          <a:r>
            <a:rPr lang="en-US" b="0" i="0" smtClean="0"/>
            <a:t>Explainability</a:t>
          </a:r>
          <a:endParaRPr lang="en-US"/>
        </a:p>
      </dgm:t>
    </dgm:pt>
    <dgm:pt modelId="{36EF8802-CE42-1F48-89C8-45D5939C9493}" type="parTrans" cxnId="{FEA3C672-9224-DB4C-85BC-B51092CAFE90}">
      <dgm:prSet/>
      <dgm:spPr/>
      <dgm:t>
        <a:bodyPr/>
        <a:lstStyle/>
        <a:p>
          <a:endParaRPr lang="en-US"/>
        </a:p>
      </dgm:t>
    </dgm:pt>
    <dgm:pt modelId="{6262B356-5738-8A48-BA7D-BF2FC5331089}" type="sibTrans" cxnId="{FEA3C672-9224-DB4C-85BC-B51092CAFE90}">
      <dgm:prSet/>
      <dgm:spPr/>
      <dgm:t>
        <a:bodyPr/>
        <a:lstStyle/>
        <a:p>
          <a:endParaRPr lang="en-US"/>
        </a:p>
      </dgm:t>
    </dgm:pt>
    <dgm:pt modelId="{0ED902B5-1410-974B-86CA-BAD2F90A6532}">
      <dgm:prSet/>
      <dgm:spPr/>
      <dgm:t>
        <a:bodyPr/>
        <a:lstStyle/>
        <a:p>
          <a:pPr rtl="0"/>
          <a:r>
            <a:rPr lang="en-US" b="0" i="0" dirty="0" smtClean="0"/>
            <a:t>Data Anomaly Detection</a:t>
          </a:r>
          <a:endParaRPr lang="en-US" dirty="0"/>
        </a:p>
      </dgm:t>
    </dgm:pt>
    <dgm:pt modelId="{06479577-86B0-7644-973C-F8DA63B5D56D}" type="parTrans" cxnId="{706A8E6C-53C9-3044-822A-612A460EF089}">
      <dgm:prSet/>
      <dgm:spPr/>
      <dgm:t>
        <a:bodyPr/>
        <a:lstStyle/>
        <a:p>
          <a:endParaRPr lang="en-US"/>
        </a:p>
      </dgm:t>
    </dgm:pt>
    <dgm:pt modelId="{E2BB95C4-98C2-C54C-9E2A-728D91A4277E}" type="sibTrans" cxnId="{706A8E6C-53C9-3044-822A-612A460EF089}">
      <dgm:prSet/>
      <dgm:spPr/>
      <dgm:t>
        <a:bodyPr/>
        <a:lstStyle/>
        <a:p>
          <a:endParaRPr lang="en-US"/>
        </a:p>
      </dgm:t>
    </dgm:pt>
    <dgm:pt modelId="{149F444F-7650-0C49-91AC-CDC779E68352}" type="pres">
      <dgm:prSet presAssocID="{09F0D33F-3D75-6944-9803-B985AA9861A5}" presName="linear" presStyleCnt="0">
        <dgm:presLayoutVars>
          <dgm:animLvl val="lvl"/>
          <dgm:resizeHandles val="exact"/>
        </dgm:presLayoutVars>
      </dgm:prSet>
      <dgm:spPr/>
      <dgm:t>
        <a:bodyPr/>
        <a:lstStyle/>
        <a:p>
          <a:endParaRPr lang="en-US"/>
        </a:p>
      </dgm:t>
    </dgm:pt>
    <dgm:pt modelId="{A7BDCD79-FBBD-F849-B549-2B984A81FD9E}" type="pres">
      <dgm:prSet presAssocID="{7A653A6B-B5CA-A24A-9790-001F2FCCAC75}" presName="parentText" presStyleLbl="node1" presStyleIdx="0" presStyleCnt="5">
        <dgm:presLayoutVars>
          <dgm:chMax val="0"/>
          <dgm:bulletEnabled val="1"/>
        </dgm:presLayoutVars>
      </dgm:prSet>
      <dgm:spPr/>
      <dgm:t>
        <a:bodyPr/>
        <a:lstStyle/>
        <a:p>
          <a:endParaRPr lang="en-US"/>
        </a:p>
      </dgm:t>
    </dgm:pt>
    <dgm:pt modelId="{153FF0DF-0A46-DD44-B60A-1D67E4CDC8FB}" type="pres">
      <dgm:prSet presAssocID="{42D9445B-7A59-A647-8B34-A4318E9BD5C4}" presName="spacer" presStyleCnt="0"/>
      <dgm:spPr/>
    </dgm:pt>
    <dgm:pt modelId="{0544F2BF-9A90-8F4A-92F7-B9DAA09A7715}" type="pres">
      <dgm:prSet presAssocID="{EAAF87D8-2380-064B-A98E-224B228A7164}" presName="parentText" presStyleLbl="node1" presStyleIdx="1" presStyleCnt="5">
        <dgm:presLayoutVars>
          <dgm:chMax val="0"/>
          <dgm:bulletEnabled val="1"/>
        </dgm:presLayoutVars>
      </dgm:prSet>
      <dgm:spPr/>
      <dgm:t>
        <a:bodyPr/>
        <a:lstStyle/>
        <a:p>
          <a:endParaRPr lang="en-US"/>
        </a:p>
      </dgm:t>
    </dgm:pt>
    <dgm:pt modelId="{9AB978D4-F12C-E846-9707-D10EEB5D7822}" type="pres">
      <dgm:prSet presAssocID="{AE6B6361-681F-8841-A856-956FF3A13DA2}" presName="spacer" presStyleCnt="0"/>
      <dgm:spPr/>
    </dgm:pt>
    <dgm:pt modelId="{CD0FFF52-0DF5-394B-953D-669F982547C9}" type="pres">
      <dgm:prSet presAssocID="{0FD880C0-525E-DF44-BC49-0FAA5387A919}" presName="parentText" presStyleLbl="node1" presStyleIdx="2" presStyleCnt="5">
        <dgm:presLayoutVars>
          <dgm:chMax val="0"/>
          <dgm:bulletEnabled val="1"/>
        </dgm:presLayoutVars>
      </dgm:prSet>
      <dgm:spPr/>
      <dgm:t>
        <a:bodyPr/>
        <a:lstStyle/>
        <a:p>
          <a:endParaRPr lang="en-US"/>
        </a:p>
      </dgm:t>
    </dgm:pt>
    <dgm:pt modelId="{BA39B3C7-74D2-9945-8A4F-1909017C635A}" type="pres">
      <dgm:prSet presAssocID="{FD4182D3-F050-1D4E-B3F2-B23109D3F55F}" presName="spacer" presStyleCnt="0"/>
      <dgm:spPr/>
    </dgm:pt>
    <dgm:pt modelId="{3410CAF0-6519-214E-80F2-86ECBAECFED8}" type="pres">
      <dgm:prSet presAssocID="{B2F54035-11C5-AA43-85B3-68BF0EF8C933}" presName="parentText" presStyleLbl="node1" presStyleIdx="3" presStyleCnt="5">
        <dgm:presLayoutVars>
          <dgm:chMax val="0"/>
          <dgm:bulletEnabled val="1"/>
        </dgm:presLayoutVars>
      </dgm:prSet>
      <dgm:spPr/>
      <dgm:t>
        <a:bodyPr/>
        <a:lstStyle/>
        <a:p>
          <a:endParaRPr lang="en-US"/>
        </a:p>
      </dgm:t>
    </dgm:pt>
    <dgm:pt modelId="{24750B38-4030-6343-96D8-7153D6DE591C}" type="pres">
      <dgm:prSet presAssocID="{6262B356-5738-8A48-BA7D-BF2FC5331089}" presName="spacer" presStyleCnt="0"/>
      <dgm:spPr/>
    </dgm:pt>
    <dgm:pt modelId="{934162EC-DE13-C24F-AFE4-9A1036B5B081}" type="pres">
      <dgm:prSet presAssocID="{0ED902B5-1410-974B-86CA-BAD2F90A6532}" presName="parentText" presStyleLbl="node1" presStyleIdx="4" presStyleCnt="5">
        <dgm:presLayoutVars>
          <dgm:chMax val="0"/>
          <dgm:bulletEnabled val="1"/>
        </dgm:presLayoutVars>
      </dgm:prSet>
      <dgm:spPr/>
      <dgm:t>
        <a:bodyPr/>
        <a:lstStyle/>
        <a:p>
          <a:endParaRPr lang="en-US"/>
        </a:p>
      </dgm:t>
    </dgm:pt>
  </dgm:ptLst>
  <dgm:cxnLst>
    <dgm:cxn modelId="{20FA2446-3AC6-324C-AB8C-085463AAF048}" type="presOf" srcId="{B2F54035-11C5-AA43-85B3-68BF0EF8C933}" destId="{3410CAF0-6519-214E-80F2-86ECBAECFED8}" srcOrd="0" destOrd="0" presId="urn:microsoft.com/office/officeart/2005/8/layout/vList2"/>
    <dgm:cxn modelId="{FEA3C672-9224-DB4C-85BC-B51092CAFE90}" srcId="{09F0D33F-3D75-6944-9803-B985AA9861A5}" destId="{B2F54035-11C5-AA43-85B3-68BF0EF8C933}" srcOrd="3" destOrd="0" parTransId="{36EF8802-CE42-1F48-89C8-45D5939C9493}" sibTransId="{6262B356-5738-8A48-BA7D-BF2FC5331089}"/>
    <dgm:cxn modelId="{9BB4D1DE-B29A-0544-A9A6-03BF1C0F1D3E}" type="presOf" srcId="{0FD880C0-525E-DF44-BC49-0FAA5387A919}" destId="{CD0FFF52-0DF5-394B-953D-669F982547C9}" srcOrd="0" destOrd="0" presId="urn:microsoft.com/office/officeart/2005/8/layout/vList2"/>
    <dgm:cxn modelId="{C9A1FC9C-996F-824D-AFA9-336BE1A91F6E}" type="presOf" srcId="{09F0D33F-3D75-6944-9803-B985AA9861A5}" destId="{149F444F-7650-0C49-91AC-CDC779E68352}" srcOrd="0" destOrd="0" presId="urn:microsoft.com/office/officeart/2005/8/layout/vList2"/>
    <dgm:cxn modelId="{F837A815-CBCF-A54A-A709-0D85A09A4EF4}" srcId="{09F0D33F-3D75-6944-9803-B985AA9861A5}" destId="{7A653A6B-B5CA-A24A-9790-001F2FCCAC75}" srcOrd="0" destOrd="0" parTransId="{1174AFA0-CD32-544D-9A9A-108F4B054BEC}" sibTransId="{42D9445B-7A59-A647-8B34-A4318E9BD5C4}"/>
    <dgm:cxn modelId="{54778410-D08A-844F-AD14-B4362947DE69}" srcId="{09F0D33F-3D75-6944-9803-B985AA9861A5}" destId="{EAAF87D8-2380-064B-A98E-224B228A7164}" srcOrd="1" destOrd="0" parTransId="{FE06D29F-04A6-894F-8B9B-016BEAF0373A}" sibTransId="{AE6B6361-681F-8841-A856-956FF3A13DA2}"/>
    <dgm:cxn modelId="{C43ACE14-E5D1-4F40-A770-4067925C8F59}" srcId="{09F0D33F-3D75-6944-9803-B985AA9861A5}" destId="{0FD880C0-525E-DF44-BC49-0FAA5387A919}" srcOrd="2" destOrd="0" parTransId="{A090E19D-1989-164B-A264-693F92EC2E2D}" sibTransId="{FD4182D3-F050-1D4E-B3F2-B23109D3F55F}"/>
    <dgm:cxn modelId="{C0633981-5971-FB48-B3DC-76C65D5E4B31}" type="presOf" srcId="{0ED902B5-1410-974B-86CA-BAD2F90A6532}" destId="{934162EC-DE13-C24F-AFE4-9A1036B5B081}" srcOrd="0" destOrd="0" presId="urn:microsoft.com/office/officeart/2005/8/layout/vList2"/>
    <dgm:cxn modelId="{46A06CD8-D42F-334E-AB42-B8723D44A04D}" type="presOf" srcId="{7A653A6B-B5CA-A24A-9790-001F2FCCAC75}" destId="{A7BDCD79-FBBD-F849-B549-2B984A81FD9E}" srcOrd="0" destOrd="0" presId="urn:microsoft.com/office/officeart/2005/8/layout/vList2"/>
    <dgm:cxn modelId="{9CF61076-A22B-8045-9479-05E305902466}" type="presOf" srcId="{EAAF87D8-2380-064B-A98E-224B228A7164}" destId="{0544F2BF-9A90-8F4A-92F7-B9DAA09A7715}" srcOrd="0" destOrd="0" presId="urn:microsoft.com/office/officeart/2005/8/layout/vList2"/>
    <dgm:cxn modelId="{706A8E6C-53C9-3044-822A-612A460EF089}" srcId="{09F0D33F-3D75-6944-9803-B985AA9861A5}" destId="{0ED902B5-1410-974B-86CA-BAD2F90A6532}" srcOrd="4" destOrd="0" parTransId="{06479577-86B0-7644-973C-F8DA63B5D56D}" sibTransId="{E2BB95C4-98C2-C54C-9E2A-728D91A4277E}"/>
    <dgm:cxn modelId="{1EF20FF3-F458-E94B-823A-8F5A3C3994A3}" type="presParOf" srcId="{149F444F-7650-0C49-91AC-CDC779E68352}" destId="{A7BDCD79-FBBD-F849-B549-2B984A81FD9E}" srcOrd="0" destOrd="0" presId="urn:microsoft.com/office/officeart/2005/8/layout/vList2"/>
    <dgm:cxn modelId="{4EFEAED4-1459-4943-A044-83B6629FADFF}" type="presParOf" srcId="{149F444F-7650-0C49-91AC-CDC779E68352}" destId="{153FF0DF-0A46-DD44-B60A-1D67E4CDC8FB}" srcOrd="1" destOrd="0" presId="urn:microsoft.com/office/officeart/2005/8/layout/vList2"/>
    <dgm:cxn modelId="{7A4BBE34-24F0-C644-B879-73B8A8B2E915}" type="presParOf" srcId="{149F444F-7650-0C49-91AC-CDC779E68352}" destId="{0544F2BF-9A90-8F4A-92F7-B9DAA09A7715}" srcOrd="2" destOrd="0" presId="urn:microsoft.com/office/officeart/2005/8/layout/vList2"/>
    <dgm:cxn modelId="{2979CE78-EA10-0944-801D-DF5853CF7634}" type="presParOf" srcId="{149F444F-7650-0C49-91AC-CDC779E68352}" destId="{9AB978D4-F12C-E846-9707-D10EEB5D7822}" srcOrd="3" destOrd="0" presId="urn:microsoft.com/office/officeart/2005/8/layout/vList2"/>
    <dgm:cxn modelId="{B984B9C6-7417-B44C-BA9C-11E68CDE8B0D}" type="presParOf" srcId="{149F444F-7650-0C49-91AC-CDC779E68352}" destId="{CD0FFF52-0DF5-394B-953D-669F982547C9}" srcOrd="4" destOrd="0" presId="urn:microsoft.com/office/officeart/2005/8/layout/vList2"/>
    <dgm:cxn modelId="{F5B7B6D3-2CD7-BA4C-B90B-0B315D18CC83}" type="presParOf" srcId="{149F444F-7650-0C49-91AC-CDC779E68352}" destId="{BA39B3C7-74D2-9945-8A4F-1909017C635A}" srcOrd="5" destOrd="0" presId="urn:microsoft.com/office/officeart/2005/8/layout/vList2"/>
    <dgm:cxn modelId="{34CA2766-02B6-7949-A5C3-339DBF34BCF8}" type="presParOf" srcId="{149F444F-7650-0C49-91AC-CDC779E68352}" destId="{3410CAF0-6519-214E-80F2-86ECBAECFED8}" srcOrd="6" destOrd="0" presId="urn:microsoft.com/office/officeart/2005/8/layout/vList2"/>
    <dgm:cxn modelId="{9F5CE78E-9BF9-584C-B86D-4ED6033421B9}" type="presParOf" srcId="{149F444F-7650-0C49-91AC-CDC779E68352}" destId="{24750B38-4030-6343-96D8-7153D6DE591C}" srcOrd="7" destOrd="0" presId="urn:microsoft.com/office/officeart/2005/8/layout/vList2"/>
    <dgm:cxn modelId="{1EDAEA14-A226-8D45-98B2-ABBB68D54092}" type="presParOf" srcId="{149F444F-7650-0C49-91AC-CDC779E68352}" destId="{934162EC-DE13-C24F-AFE4-9A1036B5B081}" srcOrd="8"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3B9A7-EAE0-2441-8B33-155661379DBD}">
      <dsp:nvSpPr>
        <dsp:cNvPr id="0" name=""/>
        <dsp:cNvSpPr/>
      </dsp:nvSpPr>
      <dsp:spPr>
        <a:xfrm>
          <a:off x="1141381" y="1556"/>
          <a:ext cx="854886" cy="55567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Problem Definition</a:t>
          </a:r>
          <a:endParaRPr lang="en-US" sz="1000" kern="1200" dirty="0"/>
        </a:p>
      </dsp:txBody>
      <dsp:txXfrm>
        <a:off x="1168507" y="28682"/>
        <a:ext cx="800634" cy="501424"/>
      </dsp:txXfrm>
    </dsp:sp>
    <dsp:sp modelId="{B6CD8F4C-B56A-F64C-938C-ABDB7552E34E}">
      <dsp:nvSpPr>
        <dsp:cNvPr id="0" name=""/>
        <dsp:cNvSpPr/>
      </dsp:nvSpPr>
      <dsp:spPr>
        <a:xfrm>
          <a:off x="257755" y="279394"/>
          <a:ext cx="2622137" cy="2622137"/>
        </a:xfrm>
        <a:custGeom>
          <a:avLst/>
          <a:gdLst/>
          <a:ahLst/>
          <a:cxnLst/>
          <a:rect l="0" t="0" r="0" b="0"/>
          <a:pathLst>
            <a:path>
              <a:moveTo>
                <a:pt x="1846451" y="114295"/>
              </a:moveTo>
              <a:arcTo wR="1311068" hR="1311068" stAng="17646097" swAng="92600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8617476-9A17-A74C-AED8-6C6A896039A6}">
      <dsp:nvSpPr>
        <dsp:cNvPr id="0" name=""/>
        <dsp:cNvSpPr/>
      </dsp:nvSpPr>
      <dsp:spPr>
        <a:xfrm>
          <a:off x="2276800" y="657090"/>
          <a:ext cx="854886" cy="55567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Model Design</a:t>
          </a:r>
          <a:endParaRPr lang="en-US" sz="1000" kern="1200" dirty="0"/>
        </a:p>
      </dsp:txBody>
      <dsp:txXfrm>
        <a:off x="2303926" y="684216"/>
        <a:ext cx="800634" cy="501424"/>
      </dsp:txXfrm>
    </dsp:sp>
    <dsp:sp modelId="{C9020FEA-FDA3-AF4E-812A-0EA5007518B6}">
      <dsp:nvSpPr>
        <dsp:cNvPr id="0" name=""/>
        <dsp:cNvSpPr/>
      </dsp:nvSpPr>
      <dsp:spPr>
        <a:xfrm>
          <a:off x="257755" y="279394"/>
          <a:ext cx="2622137" cy="2622137"/>
        </a:xfrm>
        <a:custGeom>
          <a:avLst/>
          <a:gdLst/>
          <a:ahLst/>
          <a:cxnLst/>
          <a:rect l="0" t="0" r="0" b="0"/>
          <a:pathLst>
            <a:path>
              <a:moveTo>
                <a:pt x="2601656" y="1080231"/>
              </a:moveTo>
              <a:arcTo wR="1311068" hR="1311068" stAng="20991550" swAng="121690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72AD799-124D-1241-B003-F6B5D866A528}">
      <dsp:nvSpPr>
        <dsp:cNvPr id="0" name=""/>
        <dsp:cNvSpPr/>
      </dsp:nvSpPr>
      <dsp:spPr>
        <a:xfrm>
          <a:off x="2276800" y="1968159"/>
          <a:ext cx="854886" cy="55567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Data Collection &amp; Cleaning</a:t>
          </a:r>
          <a:endParaRPr lang="en-US" sz="1000" kern="1200" dirty="0"/>
        </a:p>
      </dsp:txBody>
      <dsp:txXfrm>
        <a:off x="2303926" y="1995285"/>
        <a:ext cx="800634" cy="501424"/>
      </dsp:txXfrm>
    </dsp:sp>
    <dsp:sp modelId="{9D9F343C-953E-A549-80C6-F14864D7910A}">
      <dsp:nvSpPr>
        <dsp:cNvPr id="0" name=""/>
        <dsp:cNvSpPr/>
      </dsp:nvSpPr>
      <dsp:spPr>
        <a:xfrm>
          <a:off x="257755" y="279394"/>
          <a:ext cx="2622137" cy="2622137"/>
        </a:xfrm>
        <a:custGeom>
          <a:avLst/>
          <a:gdLst/>
          <a:ahLst/>
          <a:cxnLst/>
          <a:rect l="0" t="0" r="0" b="0"/>
          <a:pathLst>
            <a:path>
              <a:moveTo>
                <a:pt x="2145629" y="2322211"/>
              </a:moveTo>
              <a:arcTo wR="1311068" hR="1311068" stAng="3027897" swAng="92600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EAB3DBA-1213-914D-AC29-93C25BCC13C3}">
      <dsp:nvSpPr>
        <dsp:cNvPr id="0" name=""/>
        <dsp:cNvSpPr/>
      </dsp:nvSpPr>
      <dsp:spPr>
        <a:xfrm>
          <a:off x="1141381" y="2623694"/>
          <a:ext cx="854886" cy="55567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Feature Engineering</a:t>
          </a:r>
          <a:endParaRPr lang="en-US" sz="1000" kern="1200" dirty="0"/>
        </a:p>
      </dsp:txBody>
      <dsp:txXfrm>
        <a:off x="1168507" y="2650820"/>
        <a:ext cx="800634" cy="501424"/>
      </dsp:txXfrm>
    </dsp:sp>
    <dsp:sp modelId="{92D33DC4-0637-C047-BFC7-E2A0568F63A5}">
      <dsp:nvSpPr>
        <dsp:cNvPr id="0" name=""/>
        <dsp:cNvSpPr/>
      </dsp:nvSpPr>
      <dsp:spPr>
        <a:xfrm>
          <a:off x="257755" y="279394"/>
          <a:ext cx="2622137" cy="2622137"/>
        </a:xfrm>
        <a:custGeom>
          <a:avLst/>
          <a:gdLst/>
          <a:ahLst/>
          <a:cxnLst/>
          <a:rect l="0" t="0" r="0" b="0"/>
          <a:pathLst>
            <a:path>
              <a:moveTo>
                <a:pt x="775685" y="2507842"/>
              </a:moveTo>
              <a:arcTo wR="1311068" hR="1311068" stAng="6846097" swAng="92600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DFFE812-E04E-E64A-9481-9E753E0C2188}">
      <dsp:nvSpPr>
        <dsp:cNvPr id="0" name=""/>
        <dsp:cNvSpPr/>
      </dsp:nvSpPr>
      <dsp:spPr>
        <a:xfrm>
          <a:off x="5962" y="1968159"/>
          <a:ext cx="854886" cy="55567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Model Training</a:t>
          </a:r>
          <a:endParaRPr lang="en-US" sz="1000" kern="1200" dirty="0"/>
        </a:p>
      </dsp:txBody>
      <dsp:txXfrm>
        <a:off x="33088" y="1995285"/>
        <a:ext cx="800634" cy="501424"/>
      </dsp:txXfrm>
    </dsp:sp>
    <dsp:sp modelId="{93297592-AED4-AB4D-A428-779CD41EAB82}">
      <dsp:nvSpPr>
        <dsp:cNvPr id="0" name=""/>
        <dsp:cNvSpPr/>
      </dsp:nvSpPr>
      <dsp:spPr>
        <a:xfrm>
          <a:off x="257755" y="279394"/>
          <a:ext cx="2622137" cy="2622137"/>
        </a:xfrm>
        <a:custGeom>
          <a:avLst/>
          <a:gdLst/>
          <a:ahLst/>
          <a:cxnLst/>
          <a:rect l="0" t="0" r="0" b="0"/>
          <a:pathLst>
            <a:path>
              <a:moveTo>
                <a:pt x="20481" y="1541906"/>
              </a:moveTo>
              <a:arcTo wR="1311068" hR="1311068" stAng="10191550" swAng="121690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27C9189-CBEF-3748-8BE8-9DB69C72DC29}">
      <dsp:nvSpPr>
        <dsp:cNvPr id="0" name=""/>
        <dsp:cNvSpPr/>
      </dsp:nvSpPr>
      <dsp:spPr>
        <a:xfrm>
          <a:off x="5962" y="657090"/>
          <a:ext cx="854886" cy="55567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Deployment &amp; Monitoring</a:t>
          </a:r>
          <a:endParaRPr lang="en-US" sz="1000" kern="1200" dirty="0"/>
        </a:p>
      </dsp:txBody>
      <dsp:txXfrm>
        <a:off x="33088" y="684216"/>
        <a:ext cx="800634" cy="501424"/>
      </dsp:txXfrm>
    </dsp:sp>
    <dsp:sp modelId="{0CA72C35-D565-4840-BF36-51E501D10729}">
      <dsp:nvSpPr>
        <dsp:cNvPr id="0" name=""/>
        <dsp:cNvSpPr/>
      </dsp:nvSpPr>
      <dsp:spPr>
        <a:xfrm>
          <a:off x="257755" y="279394"/>
          <a:ext cx="2622137" cy="2622137"/>
        </a:xfrm>
        <a:custGeom>
          <a:avLst/>
          <a:gdLst/>
          <a:ahLst/>
          <a:cxnLst/>
          <a:rect l="0" t="0" r="0" b="0"/>
          <a:pathLst>
            <a:path>
              <a:moveTo>
                <a:pt x="476507" y="299926"/>
              </a:moveTo>
              <a:arcTo wR="1311068" hR="1311068" stAng="13827897" swAng="92600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B1E74-8C0E-E544-A39C-4FA66C6822E0}">
      <dsp:nvSpPr>
        <dsp:cNvPr id="0" name=""/>
        <dsp:cNvSpPr/>
      </dsp:nvSpPr>
      <dsp:spPr>
        <a:xfrm>
          <a:off x="0" y="267239"/>
          <a:ext cx="2519900" cy="3744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i="0" kern="1200" dirty="0" smtClean="0"/>
            <a:t>Data &amp; Model Versioning</a:t>
          </a:r>
          <a:endParaRPr lang="en-US" sz="1600" kern="1200" dirty="0"/>
        </a:p>
      </dsp:txBody>
      <dsp:txXfrm>
        <a:off x="18277" y="285516"/>
        <a:ext cx="2483346" cy="337846"/>
      </dsp:txXfrm>
    </dsp:sp>
    <dsp:sp modelId="{159DD4E6-74D9-674C-BB5E-9B349E88B3DE}">
      <dsp:nvSpPr>
        <dsp:cNvPr id="0" name=""/>
        <dsp:cNvSpPr/>
      </dsp:nvSpPr>
      <dsp:spPr>
        <a:xfrm>
          <a:off x="0" y="687719"/>
          <a:ext cx="2519900" cy="3744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i="0" kern="1200" dirty="0" smtClean="0"/>
            <a:t>Data &amp; Model Monitoring</a:t>
          </a:r>
          <a:endParaRPr lang="en-US" sz="1600" kern="1200" dirty="0"/>
        </a:p>
      </dsp:txBody>
      <dsp:txXfrm>
        <a:off x="18277" y="705996"/>
        <a:ext cx="2483346" cy="337846"/>
      </dsp:txXfrm>
    </dsp:sp>
    <dsp:sp modelId="{5FEACC0B-E4C3-C547-ABDD-E7D46CBABA41}">
      <dsp:nvSpPr>
        <dsp:cNvPr id="0" name=""/>
        <dsp:cNvSpPr/>
      </dsp:nvSpPr>
      <dsp:spPr>
        <a:xfrm>
          <a:off x="0" y="1108199"/>
          <a:ext cx="2519900" cy="3744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i="0" kern="1200" smtClean="0"/>
            <a:t>Model Training</a:t>
          </a:r>
          <a:endParaRPr lang="en-US" sz="1600" kern="1200"/>
        </a:p>
      </dsp:txBody>
      <dsp:txXfrm>
        <a:off x="18277" y="1126476"/>
        <a:ext cx="2483346" cy="337846"/>
      </dsp:txXfrm>
    </dsp:sp>
    <dsp:sp modelId="{8002B76F-1E6C-7145-9FB3-0B9CA86D9306}">
      <dsp:nvSpPr>
        <dsp:cNvPr id="0" name=""/>
        <dsp:cNvSpPr/>
      </dsp:nvSpPr>
      <dsp:spPr>
        <a:xfrm>
          <a:off x="0" y="1528679"/>
          <a:ext cx="2519900" cy="3744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i="0" kern="1200" dirty="0" smtClean="0"/>
            <a:t>Model Evaluation</a:t>
          </a:r>
          <a:endParaRPr lang="en-US" sz="1600" kern="1200" dirty="0"/>
        </a:p>
      </dsp:txBody>
      <dsp:txXfrm>
        <a:off x="18277" y="1546956"/>
        <a:ext cx="2483346" cy="337846"/>
      </dsp:txXfrm>
    </dsp:sp>
    <dsp:sp modelId="{9FB50D26-9BB2-814C-BF00-ABD25F3BF1B7}">
      <dsp:nvSpPr>
        <dsp:cNvPr id="0" name=""/>
        <dsp:cNvSpPr/>
      </dsp:nvSpPr>
      <dsp:spPr>
        <a:xfrm>
          <a:off x="0" y="1949159"/>
          <a:ext cx="2519900" cy="3744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i="0" kern="1200" smtClean="0"/>
            <a:t>Model Deployment</a:t>
          </a:r>
          <a:endParaRPr lang="en-US" sz="1600" kern="1200"/>
        </a:p>
      </dsp:txBody>
      <dsp:txXfrm>
        <a:off x="18277" y="1967436"/>
        <a:ext cx="2483346" cy="3378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E08A9-0C9F-7640-AABA-4A5EABDAA0DC}">
      <dsp:nvSpPr>
        <dsp:cNvPr id="0" name=""/>
        <dsp:cNvSpPr/>
      </dsp:nvSpPr>
      <dsp:spPr>
        <a:xfrm>
          <a:off x="0" y="319123"/>
          <a:ext cx="2620828" cy="3744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i="0" kern="1200" dirty="0" smtClean="0"/>
            <a:t>Visualization &amp; Exploration</a:t>
          </a:r>
          <a:endParaRPr lang="en-US" sz="1600" kern="1200" dirty="0"/>
        </a:p>
      </dsp:txBody>
      <dsp:txXfrm>
        <a:off x="18277" y="337400"/>
        <a:ext cx="2584274" cy="337846"/>
      </dsp:txXfrm>
    </dsp:sp>
    <dsp:sp modelId="{1B0A2D1E-4D29-294B-AFD6-7C38FFB207E6}">
      <dsp:nvSpPr>
        <dsp:cNvPr id="0" name=""/>
        <dsp:cNvSpPr/>
      </dsp:nvSpPr>
      <dsp:spPr>
        <a:xfrm>
          <a:off x="0" y="739603"/>
          <a:ext cx="2620828" cy="3744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i="0" kern="1200" smtClean="0"/>
            <a:t>IDEs &amp; Collaboration</a:t>
          </a:r>
          <a:endParaRPr lang="en-US" sz="1600" kern="1200"/>
        </a:p>
      </dsp:txBody>
      <dsp:txXfrm>
        <a:off x="18277" y="757880"/>
        <a:ext cx="2584274" cy="337846"/>
      </dsp:txXfrm>
    </dsp:sp>
    <dsp:sp modelId="{53B92E27-45EE-B54A-B371-21184C709E46}">
      <dsp:nvSpPr>
        <dsp:cNvPr id="0" name=""/>
        <dsp:cNvSpPr/>
      </dsp:nvSpPr>
      <dsp:spPr>
        <a:xfrm>
          <a:off x="0" y="1160083"/>
          <a:ext cx="2620828" cy="3744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i="0" kern="1200" smtClean="0"/>
            <a:t>Data Labelling</a:t>
          </a:r>
          <a:endParaRPr lang="en-US" sz="1600" kern="1200"/>
        </a:p>
      </dsp:txBody>
      <dsp:txXfrm>
        <a:off x="18277" y="1178360"/>
        <a:ext cx="2584274" cy="337846"/>
      </dsp:txXfrm>
    </dsp:sp>
    <dsp:sp modelId="{A686293A-8A23-CA46-9193-515D72B96595}">
      <dsp:nvSpPr>
        <dsp:cNvPr id="0" name=""/>
        <dsp:cNvSpPr/>
      </dsp:nvSpPr>
      <dsp:spPr>
        <a:xfrm>
          <a:off x="0" y="1580563"/>
          <a:ext cx="2620828" cy="3744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i="0" kern="1200" dirty="0" smtClean="0"/>
            <a:t>Feature Management</a:t>
          </a:r>
          <a:endParaRPr lang="en-US" sz="1600" kern="1200" dirty="0"/>
        </a:p>
      </dsp:txBody>
      <dsp:txXfrm>
        <a:off x="18277" y="1598840"/>
        <a:ext cx="2584274" cy="337846"/>
      </dsp:txXfrm>
    </dsp:sp>
    <dsp:sp modelId="{4A027899-6555-B148-9384-8941B58A9848}">
      <dsp:nvSpPr>
        <dsp:cNvPr id="0" name=""/>
        <dsp:cNvSpPr/>
      </dsp:nvSpPr>
      <dsp:spPr>
        <a:xfrm>
          <a:off x="0" y="2001043"/>
          <a:ext cx="2620828" cy="3744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i="0" kern="1200" smtClean="0"/>
            <a:t>Parameter Tuning</a:t>
          </a:r>
          <a:endParaRPr lang="en-US" sz="1600" kern="1200"/>
        </a:p>
      </dsp:txBody>
      <dsp:txXfrm>
        <a:off x="18277" y="2019320"/>
        <a:ext cx="2584274" cy="3378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DCD79-FBBD-F849-B549-2B984A81FD9E}">
      <dsp:nvSpPr>
        <dsp:cNvPr id="0" name=""/>
        <dsp:cNvSpPr/>
      </dsp:nvSpPr>
      <dsp:spPr>
        <a:xfrm>
          <a:off x="0" y="217526"/>
          <a:ext cx="2423195" cy="3744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i="0" kern="1200" dirty="0" smtClean="0"/>
            <a:t>Testing</a:t>
          </a:r>
          <a:endParaRPr lang="en-US" sz="1600" kern="1200" dirty="0"/>
        </a:p>
      </dsp:txBody>
      <dsp:txXfrm>
        <a:off x="18277" y="235803"/>
        <a:ext cx="2386641" cy="337846"/>
      </dsp:txXfrm>
    </dsp:sp>
    <dsp:sp modelId="{0544F2BF-9A90-8F4A-92F7-B9DAA09A7715}">
      <dsp:nvSpPr>
        <dsp:cNvPr id="0" name=""/>
        <dsp:cNvSpPr/>
      </dsp:nvSpPr>
      <dsp:spPr>
        <a:xfrm>
          <a:off x="0" y="638006"/>
          <a:ext cx="2423195" cy="3744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i="0" kern="1200" smtClean="0"/>
            <a:t>Debugging</a:t>
          </a:r>
          <a:endParaRPr lang="en-US" sz="1600" kern="1200"/>
        </a:p>
      </dsp:txBody>
      <dsp:txXfrm>
        <a:off x="18277" y="656283"/>
        <a:ext cx="2386641" cy="337846"/>
      </dsp:txXfrm>
    </dsp:sp>
    <dsp:sp modelId="{CD0FFF52-0DF5-394B-953D-669F982547C9}">
      <dsp:nvSpPr>
        <dsp:cNvPr id="0" name=""/>
        <dsp:cNvSpPr/>
      </dsp:nvSpPr>
      <dsp:spPr>
        <a:xfrm>
          <a:off x="0" y="1058486"/>
          <a:ext cx="2423195" cy="3744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i="0" kern="1200" smtClean="0"/>
            <a:t>Profiling</a:t>
          </a:r>
          <a:endParaRPr lang="en-US" sz="1600" kern="1200"/>
        </a:p>
      </dsp:txBody>
      <dsp:txXfrm>
        <a:off x="18277" y="1076763"/>
        <a:ext cx="2386641" cy="337846"/>
      </dsp:txXfrm>
    </dsp:sp>
    <dsp:sp modelId="{3410CAF0-6519-214E-80F2-86ECBAECFED8}">
      <dsp:nvSpPr>
        <dsp:cNvPr id="0" name=""/>
        <dsp:cNvSpPr/>
      </dsp:nvSpPr>
      <dsp:spPr>
        <a:xfrm>
          <a:off x="0" y="1478966"/>
          <a:ext cx="2423195" cy="3744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i="0" kern="1200" smtClean="0"/>
            <a:t>Explainability</a:t>
          </a:r>
          <a:endParaRPr lang="en-US" sz="1600" kern="1200"/>
        </a:p>
      </dsp:txBody>
      <dsp:txXfrm>
        <a:off x="18277" y="1497243"/>
        <a:ext cx="2386641" cy="337846"/>
      </dsp:txXfrm>
    </dsp:sp>
    <dsp:sp modelId="{934162EC-DE13-C24F-AFE4-9A1036B5B081}">
      <dsp:nvSpPr>
        <dsp:cNvPr id="0" name=""/>
        <dsp:cNvSpPr/>
      </dsp:nvSpPr>
      <dsp:spPr>
        <a:xfrm>
          <a:off x="0" y="1899446"/>
          <a:ext cx="2423195" cy="3744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i="0" kern="1200" dirty="0" smtClean="0"/>
            <a:t>Data Anomaly Detection</a:t>
          </a:r>
          <a:endParaRPr lang="en-US" sz="1600" kern="1200" dirty="0"/>
        </a:p>
      </dsp:txBody>
      <dsp:txXfrm>
        <a:off x="18277" y="1917723"/>
        <a:ext cx="2386641" cy="337846"/>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0BF5F8-0ABE-F041-B053-C6E9A0DA689D}" type="datetimeFigureOut">
              <a:rPr lang="en-US" smtClean="0"/>
              <a:t>7/16/19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20791-EC40-7341-8BCC-58405AAD91A1}" type="slidenum">
              <a:rPr lang="en-US" smtClean="0"/>
              <a:t>‹#›</a:t>
            </a:fld>
            <a:endParaRPr lang="en-US"/>
          </a:p>
        </p:txBody>
      </p:sp>
    </p:spTree>
    <p:extLst>
      <p:ext uri="{BB962C8B-B14F-4D97-AF65-F5344CB8AC3E}">
        <p14:creationId xmlns:p14="http://schemas.microsoft.com/office/powerpoint/2010/main" val="35315960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Today I’ll describe a shift from running deterministic programs to building machine learning software that gives probabilistic results we often can’t anticipate. To better manage these non-deterministic data-dependent programs, we’ll need a new development stack to help us write, test, deploy, and monitor machine learning software. We’re still in the early phases of building that stack, but it looks like much of it will be powered by open research, code, and data.</a:t>
            </a:r>
          </a:p>
          <a:p>
            <a:endParaRPr lang="en-US" dirty="0" smtClean="0"/>
          </a:p>
          <a:p>
            <a:r>
              <a:rPr lang="en-US" dirty="0" smtClean="0"/>
              <a:t>Machine learning drove massive growth and revenue at consumer internet companies and social networks over the last decade. Now, we're also seeing a new wave of AI-first startups and older, more established companies transforming themselves with machine learning and artificial intelligence. </a:t>
            </a:r>
          </a:p>
          <a:p>
            <a:endParaRPr lang="en-US" dirty="0" smtClean="0"/>
          </a:p>
          <a:p>
            <a:r>
              <a:rPr lang="en-US" dirty="0" smtClean="0"/>
              <a:t>This transformation is about more than commoditization, automation or cost cutting. If you can deploy faster, more accurate machine learning systems than your competitors, your product can make better decisions based on more data than human workers could possibly process and see patterns people would miss. You can monitor thousands of customer interactions, learn from the best of them, and have AI powered natural language assistants respond instantly to customer requests.</a:t>
            </a:r>
          </a:p>
          <a:p>
            <a:endParaRPr lang="en-US" dirty="0" smtClean="0"/>
          </a:p>
          <a:p>
            <a:r>
              <a:rPr lang="en-US" dirty="0" smtClean="0"/>
              <a:t>The rise of analytics &amp; data science in many companies over</a:t>
            </a:r>
            <a:r>
              <a:rPr lang="en-US" baseline="0" dirty="0" smtClean="0"/>
              <a:t> the last decade was focused on helping humans make better decisions</a:t>
            </a:r>
            <a:r>
              <a:rPr lang="en-US" dirty="0" smtClean="0"/>
              <a:t>. What’s happening now is different.</a:t>
            </a:r>
            <a:r>
              <a:rPr lang="en-US" baseline="0" dirty="0" smtClean="0"/>
              <a:t> </a:t>
            </a:r>
            <a:r>
              <a:rPr lang="en-US" dirty="0" smtClean="0"/>
              <a:t>The</a:t>
            </a:r>
            <a:r>
              <a:rPr lang="en-US" baseline="0" dirty="0" smtClean="0"/>
              <a:t> real power of AI &amp; machine learning comes from completely delegating decision making to machines wherever you can. </a:t>
            </a:r>
            <a:r>
              <a:rPr lang="en-US" dirty="0" smtClean="0"/>
              <a:t>This an important distinction that business &amp; engineering leaders often fail to understand. The current wave of AI products goes much further than analytics did, completely replacing human decision making with automated systems that make better, faster decisions at scale.</a:t>
            </a:r>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1</a:t>
            </a:fld>
            <a:endParaRPr lang="en-US"/>
          </a:p>
        </p:txBody>
      </p:sp>
    </p:spTree>
    <p:extLst>
      <p:ext uri="{BB962C8B-B14F-4D97-AF65-F5344CB8AC3E}">
        <p14:creationId xmlns:p14="http://schemas.microsoft.com/office/powerpoint/2010/main" val="1192248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Machine Learning Testing. What does testing look like for machine learning?</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With </a:t>
            </a:r>
            <a:r>
              <a:rPr lang="en-US" sz="1200" b="0" i="0" u="none" strike="noStrike" kern="1200" dirty="0" smtClean="0">
                <a:solidFill>
                  <a:schemeClr val="tx1"/>
                </a:solidFill>
                <a:effectLst/>
                <a:latin typeface="+mn-lt"/>
                <a:ea typeface="+mn-ea"/>
                <a:cs typeface="+mn-cs"/>
              </a:rPr>
              <a:t>machine learning products, you need to change many of your underlying assumptions about software testing. Unlike traditional software development, the tools for testing machine learning code are immature and there is a significant need for better testing frameworks for machine learning systems. </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Real world data changes over time, which leads to stale tests and benchmarks.</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Machine learning models operate on data from sources like user generated text, real world images, or video, so the variation in input data is immense and hard to capture in comprehensive test suites. </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When data scientists do write tests, they break frequently as upstream libraries and data values change. We need better testing frameworks built with machine learning systems in mind.</a:t>
            </a:r>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10</a:t>
            </a:fld>
            <a:endParaRPr lang="en-US"/>
          </a:p>
        </p:txBody>
      </p:sp>
    </p:spTree>
    <p:extLst>
      <p:ext uri="{BB962C8B-B14F-4D97-AF65-F5344CB8AC3E}">
        <p14:creationId xmlns:p14="http://schemas.microsoft.com/office/powerpoint/2010/main" val="1980593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Monitoring. Similar</a:t>
            </a:r>
            <a:r>
              <a:rPr lang="en-US" sz="1200" b="0" i="0" u="none" strike="noStrike" kern="1200" baseline="0" dirty="0" smtClean="0">
                <a:solidFill>
                  <a:schemeClr val="tx1"/>
                </a:solidFill>
                <a:effectLst/>
                <a:latin typeface="+mn-lt"/>
                <a:ea typeface="+mn-ea"/>
                <a:cs typeface="+mn-cs"/>
              </a:rPr>
              <a:t> to testing</a:t>
            </a:r>
            <a:r>
              <a:rPr lang="en-US" sz="1200" b="0"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these ever changing data sources and model outputs pose a problem for traditional monitoring systems. Sometimes models that have been running for months or years in production are failing in ways nobody in the business is aware of. </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Many times this is the result of natural model drift or decay, where the model inputs in production no longer look like the original training data. Sometimes input features provided by other services or systems have changed and no longer provide values in the expected input range. Sometimes issues are more severe. In almost every company I’ve talked to, they’ve discovered some table with third party or internal data used by models that is no longer being updated, or which was somehow corrupted by a bad update and nobody realized it for weeks, months or years.</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We need better monitoring systems that can detect these unexpected changes and anomalies in data, features and models as they happen.</a:t>
            </a:r>
            <a:endParaRPr lang="en-US" b="0" dirty="0" smtClean="0">
              <a:effectLst/>
            </a:endParaRPr>
          </a:p>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11</a:t>
            </a:fld>
            <a:endParaRPr lang="en-US"/>
          </a:p>
        </p:txBody>
      </p:sp>
    </p:spTree>
    <p:extLst>
      <p:ext uri="{BB962C8B-B14F-4D97-AF65-F5344CB8AC3E}">
        <p14:creationId xmlns:p14="http://schemas.microsoft.com/office/powerpoint/2010/main" val="1839047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Troubleshooting machine learning systems is still a bit of a dark art and this is another area where we need better tools. I’ve found it’s important to go beyond traditional dashboards</a:t>
            </a:r>
            <a:r>
              <a:rPr lang="en-US" sz="1200" b="0" i="0" u="none" strike="noStrike" kern="1200" baseline="0" dirty="0" smtClean="0">
                <a:solidFill>
                  <a:schemeClr val="tx1"/>
                </a:solidFill>
                <a:effectLst/>
                <a:latin typeface="+mn-lt"/>
                <a:ea typeface="+mn-ea"/>
                <a:cs typeface="+mn-cs"/>
              </a:rPr>
              <a:t> containing charts and aggregate metrics and that building a </a:t>
            </a:r>
            <a:r>
              <a:rPr lang="en-US" sz="1200" b="0" i="0" u="none" strike="noStrike" kern="1200" dirty="0" smtClean="0">
                <a:solidFill>
                  <a:schemeClr val="tx1"/>
                </a:solidFill>
                <a:effectLst/>
                <a:latin typeface="+mn-lt"/>
                <a:ea typeface="+mn-ea"/>
                <a:cs typeface="+mn-cs"/>
              </a:rPr>
              <a:t>visual viewer app for individual predictions is also important</a:t>
            </a:r>
            <a:r>
              <a:rPr lang="en-US" sz="1200" b="0" i="0" u="none" strike="noStrike" kern="1200" baseline="0" dirty="0" smtClean="0">
                <a:solidFill>
                  <a:schemeClr val="tx1"/>
                </a:solidFill>
                <a:effectLst/>
                <a:latin typeface="+mn-lt"/>
                <a:ea typeface="+mn-ea"/>
                <a:cs typeface="+mn-cs"/>
              </a:rPr>
              <a:t> for troubleshooting</a:t>
            </a:r>
            <a:r>
              <a:rPr lang="en-US" sz="1200" b="0" i="0" u="none" strike="noStrike"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This screenshot shows a viewer app my team built to debug the suggested skills algorithm on LinkedIn. For any member with a public LinkedIn profile you could see the skills the algorithm inferred for that member along with the input data and features used as inputs to the model. We also included a random button so you could quickly sample various profiles from a variety of professions like teachers or coal miners and get outside of the engineering bubble.</a:t>
            </a:r>
            <a:endParaRPr lang="en-US" b="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This level</a:t>
            </a:r>
            <a:r>
              <a:rPr lang="en-US" sz="1200" b="0" i="0" u="none" strike="noStrike" kern="1200" baseline="0" dirty="0" smtClean="0">
                <a:solidFill>
                  <a:schemeClr val="tx1"/>
                </a:solidFill>
                <a:effectLst/>
                <a:latin typeface="+mn-lt"/>
                <a:ea typeface="+mn-ea"/>
                <a:cs typeface="+mn-cs"/>
              </a:rPr>
              <a:t> of </a:t>
            </a:r>
            <a:r>
              <a:rPr lang="en-US" sz="1200" b="0" i="0" u="none" strike="noStrike" kern="1200" baseline="0" dirty="0" err="1" smtClean="0">
                <a:solidFill>
                  <a:schemeClr val="tx1"/>
                </a:solidFill>
                <a:effectLst/>
                <a:latin typeface="+mn-lt"/>
                <a:ea typeface="+mn-ea"/>
                <a:cs typeface="+mn-cs"/>
              </a:rPr>
              <a:t>Explainability</a:t>
            </a:r>
            <a:r>
              <a:rPr lang="en-US" sz="1200" b="0" i="0" u="none" strike="noStrike" kern="1200" baseline="0" dirty="0" smtClean="0">
                <a:solidFill>
                  <a:schemeClr val="tx1"/>
                </a:solidFill>
                <a:effectLst/>
                <a:latin typeface="+mn-lt"/>
                <a:ea typeface="+mn-ea"/>
                <a:cs typeface="+mn-cs"/>
              </a:rPr>
              <a:t> is </a:t>
            </a:r>
            <a:r>
              <a:rPr lang="en-US" sz="1200" b="0" i="0" u="none" strike="noStrike" kern="1200" dirty="0" smtClean="0">
                <a:solidFill>
                  <a:schemeClr val="tx1"/>
                </a:solidFill>
                <a:effectLst/>
                <a:latin typeface="+mn-lt"/>
                <a:ea typeface="+mn-ea"/>
                <a:cs typeface="+mn-cs"/>
              </a:rPr>
              <a:t>important not only to verify that nothing is broken, but also so you can get a feel for your data, iterate on your</a:t>
            </a:r>
            <a:r>
              <a:rPr lang="en-US" sz="1200" b="0" i="0" u="none" strike="noStrike" kern="1200" baseline="0" dirty="0" smtClean="0">
                <a:solidFill>
                  <a:schemeClr val="tx1"/>
                </a:solidFill>
                <a:effectLst/>
                <a:latin typeface="+mn-lt"/>
                <a:ea typeface="+mn-ea"/>
                <a:cs typeface="+mn-cs"/>
              </a:rPr>
              <a:t> algorithms, </a:t>
            </a:r>
            <a:r>
              <a:rPr lang="en-US" sz="1200" b="0" i="0" u="none" strike="noStrike" kern="1200" dirty="0" smtClean="0">
                <a:solidFill>
                  <a:schemeClr val="tx1"/>
                </a:solidFill>
                <a:effectLst/>
                <a:latin typeface="+mn-lt"/>
                <a:ea typeface="+mn-ea"/>
                <a:cs typeface="+mn-cs"/>
              </a:rPr>
              <a:t>and diagnose areas for model improvement.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Backend model development work that drags on without integration in the main product where it can be seen is risky, so you </a:t>
            </a:r>
            <a:r>
              <a:rPr lang="en-US" sz="1200" b="0" i="0" u="none" strike="noStrike" kern="1200" baseline="0" dirty="0" smtClean="0">
                <a:solidFill>
                  <a:schemeClr val="tx1"/>
                </a:solidFill>
                <a:effectLst/>
                <a:latin typeface="+mn-lt"/>
                <a:ea typeface="+mn-ea"/>
                <a:cs typeface="+mn-cs"/>
              </a:rPr>
              <a:t>should push model output to an interactive viewer like this when you can to troubleshoot problems with model predictions.</a:t>
            </a:r>
            <a:r>
              <a:rPr lang="en-US" sz="1200" b="0" i="0" u="none" strike="noStrike" kern="1200" dirty="0" smtClean="0">
                <a:solidFill>
                  <a:schemeClr val="tx1"/>
                </a:solidFill>
                <a:effectLst/>
                <a:latin typeface="+mn-lt"/>
                <a:ea typeface="+mn-ea"/>
                <a:cs typeface="+mn-cs"/>
              </a:rPr>
              <a:t> </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12</a:t>
            </a:fld>
            <a:endParaRPr lang="en-US"/>
          </a:p>
        </p:txBody>
      </p:sp>
    </p:spTree>
    <p:extLst>
      <p:ext uri="{BB962C8B-B14F-4D97-AF65-F5344CB8AC3E}">
        <p14:creationId xmlns:p14="http://schemas.microsoft.com/office/powerpoint/2010/main" val="145234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We’ve covered some problems in a few layers of the AI developer stack, but there are dozens more that we don’t have time to discuss in detail. </a:t>
            </a:r>
          </a:p>
          <a:p>
            <a:endParaRPr lang="en-US" baseline="0" dirty="0" smtClean="0"/>
          </a:p>
          <a:p>
            <a:r>
              <a:rPr lang="en-US" baseline="0" dirty="0" smtClean="0"/>
              <a:t>There are other OSCON speakers in the audience today from companies like Google, IBM, Amazon, and Microsoft who will go into more depth on these topics in their talks, so if this was interesting make sure you attend their sessions. </a:t>
            </a:r>
          </a:p>
          <a:p>
            <a:endParaRPr lang="en-US" baseline="0" dirty="0" smtClean="0"/>
          </a:p>
          <a:p>
            <a:r>
              <a:rPr lang="en-US" baseline="0" dirty="0" smtClean="0"/>
              <a:t>For the rest of you, I hope this inspires you to build the tools and platforms we need to develop the AI that will power the next decade. Thank you!</a:t>
            </a:r>
          </a:p>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13</a:t>
            </a:fld>
            <a:endParaRPr lang="en-US"/>
          </a:p>
        </p:txBody>
      </p:sp>
    </p:spTree>
    <p:extLst>
      <p:ext uri="{BB962C8B-B14F-4D97-AF65-F5344CB8AC3E}">
        <p14:creationId xmlns:p14="http://schemas.microsoft.com/office/powerpoint/2010/main" val="246144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15</a:t>
            </a:fld>
            <a:endParaRPr lang="en-US"/>
          </a:p>
        </p:txBody>
      </p:sp>
    </p:spTree>
    <p:extLst>
      <p:ext uri="{BB962C8B-B14F-4D97-AF65-F5344CB8AC3E}">
        <p14:creationId xmlns:p14="http://schemas.microsoft.com/office/powerpoint/2010/main" val="1987965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AI products are automated systems that collect and learn from data to make user facing decisions with machine learning. Real world examples of machine learning powered AI products you’re probably familiar with already are shown in this slide and include things like LinkedIn’s People You May Know recommendations, Automatic photo tagging in Google and Facebook Photos, Ad personalization, and Netflix movie suggestions.</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In this talk, I’ll use the terms AI and Machine Learning interchangeably, and we won’t go deep into the mathematics of how various algorithms work. All you’ll need to know is that machine learning is a field of artificial intelligence that uses statistical techniques to give computer systems the ability to "learn" based on data by being trained on past examples.</a:t>
            </a:r>
            <a:endParaRPr lang="en-US" b="0" dirty="0" smtClean="0">
              <a:effectLst/>
            </a:endParaRPr>
          </a:p>
          <a:p>
            <a:pPr rtl="0"/>
            <a:r>
              <a:rPr lang="en-US" sz="1200" b="0" i="0" u="none" strike="noStrike" kern="1200" dirty="0" smtClean="0">
                <a:solidFill>
                  <a:schemeClr val="tx1"/>
                </a:solidFill>
                <a:effectLst/>
                <a:latin typeface="+mn-lt"/>
                <a:ea typeface="+mn-ea"/>
                <a:cs typeface="+mn-cs"/>
              </a:rPr>
              <a:t> </a:t>
            </a:r>
            <a:endParaRPr lang="en-US" b="0" dirty="0" smtClean="0">
              <a:effectLst/>
            </a:endParaRPr>
          </a:p>
          <a:p>
            <a:pPr rtl="0"/>
            <a:r>
              <a:rPr lang="en-US" sz="1200" b="0" i="0" u="none" strike="noStrike" kern="1200" dirty="0" smtClean="0">
                <a:solidFill>
                  <a:schemeClr val="tx1"/>
                </a:solidFill>
                <a:effectLst/>
                <a:latin typeface="+mn-lt"/>
                <a:ea typeface="+mn-ea"/>
                <a:cs typeface="+mn-cs"/>
              </a:rPr>
              <a:t>These products were enabled by the wave of big data technologies ushered in by Google publishing their map reduce paper and the emergence of the open source version of MapReduce, Apache Hadoop. The data infrastructure powering these products was mostly powered by open source, but much of the code powering the actual machine learning algorithms was proprietary.</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2</a:t>
            </a:fld>
            <a:endParaRPr lang="en-US"/>
          </a:p>
        </p:txBody>
      </p:sp>
    </p:spTree>
    <p:extLst>
      <p:ext uri="{BB962C8B-B14F-4D97-AF65-F5344CB8AC3E}">
        <p14:creationId xmlns:p14="http://schemas.microsoft.com/office/powerpoint/2010/main" val="544573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last 4-5 years, we’ve seen the creation and adoption of open source machine learning software skyrocket. </a:t>
            </a:r>
          </a:p>
          <a:p>
            <a:endParaRPr lang="en-US" dirty="0" smtClean="0"/>
          </a:p>
          <a:p>
            <a:r>
              <a:rPr lang="en-US" dirty="0" smtClean="0"/>
              <a:t>Python already had a strong lead as the machine learning language of choice based on extensive libraries like </a:t>
            </a:r>
            <a:r>
              <a:rPr lang="en-US" dirty="0" err="1" smtClean="0"/>
              <a:t>numpy</a:t>
            </a:r>
            <a:r>
              <a:rPr lang="en-US" dirty="0" smtClean="0"/>
              <a:t>, </a:t>
            </a:r>
            <a:r>
              <a:rPr lang="en-US" dirty="0" err="1" smtClean="0"/>
              <a:t>scipy</a:t>
            </a:r>
            <a:r>
              <a:rPr lang="en-US" dirty="0" smtClean="0"/>
              <a:t>, and </a:t>
            </a:r>
            <a:r>
              <a:rPr lang="en-US" dirty="0" err="1" smtClean="0"/>
              <a:t>scikit</a:t>
            </a:r>
            <a:r>
              <a:rPr lang="en-US" dirty="0" smtClean="0"/>
              <a:t>-learn and has extended that to deep learning with open source frameworks like </a:t>
            </a:r>
            <a:r>
              <a:rPr lang="en-US" dirty="0" err="1" smtClean="0"/>
              <a:t>Tensorflow</a:t>
            </a:r>
            <a:r>
              <a:rPr lang="en-US" dirty="0" smtClean="0"/>
              <a:t> and </a:t>
            </a:r>
            <a:r>
              <a:rPr lang="en-US" dirty="0" err="1" smtClean="0"/>
              <a:t>PyTorch</a:t>
            </a:r>
            <a:r>
              <a:rPr lang="en-US" dirty="0" smtClean="0"/>
              <a:t>.</a:t>
            </a:r>
          </a:p>
          <a:p>
            <a:endParaRPr lang="en-US" dirty="0" smtClean="0"/>
          </a:p>
          <a:p>
            <a:r>
              <a:rPr lang="en-US" dirty="0" smtClean="0"/>
              <a:t>Engineers within large companies are now building production software with many of the same open source deep learning frameworks as university researchers and startup engineers.</a:t>
            </a:r>
          </a:p>
          <a:p>
            <a:endParaRPr lang="en-US" dirty="0" smtClean="0"/>
          </a:p>
          <a:p>
            <a:r>
              <a:rPr lang="en-US" dirty="0" smtClean="0"/>
              <a:t>We’re also seeing an increase in the number of AI startups attempting to build a business around open source machine learning. These startups operate with a “bottom up” community model where ML engineers within the enterprise adopt a core open source project then pay for additional services and support.</a:t>
            </a:r>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3</a:t>
            </a:fld>
            <a:endParaRPr lang="en-US"/>
          </a:p>
        </p:txBody>
      </p:sp>
    </p:spTree>
    <p:extLst>
      <p:ext uri="{BB962C8B-B14F-4D97-AF65-F5344CB8AC3E}">
        <p14:creationId xmlns:p14="http://schemas.microsoft.com/office/powerpoint/2010/main" val="1611906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drivers of this explosion of progress in deep learning is that researchers and machine learning engineers are not only releasing open source frameworks, they are also publishing open papers describing their algorithms, posting open datasets and benchmarks for training models, and even releasing pre-trained models ready to run in commercial applications. </a:t>
            </a:r>
          </a:p>
          <a:p>
            <a:endParaRPr lang="en-US" baseline="0" dirty="0" smtClean="0"/>
          </a:p>
          <a:p>
            <a:r>
              <a:rPr lang="en-US" baseline="0" dirty="0" smtClean="0"/>
              <a:t>This drastically reduces many problems we’ve had in the past around reproducibility and puts advanced techniques within reach of the masses. </a:t>
            </a:r>
          </a:p>
          <a:p>
            <a:endParaRPr lang="en-US" baseline="0" dirty="0" smtClean="0"/>
          </a:p>
          <a:p>
            <a:r>
              <a:rPr lang="en-US" baseline="0" dirty="0" smtClean="0"/>
              <a:t>There’s even a great site called Papers With Code that collects and organizes all these open papers along with their corresponding </a:t>
            </a:r>
            <a:r>
              <a:rPr lang="en-US" baseline="0" dirty="0" err="1" smtClean="0"/>
              <a:t>Github</a:t>
            </a:r>
            <a:r>
              <a:rPr lang="en-US" baseline="0" dirty="0" smtClean="0"/>
              <a:t> code, and publishes leaderboards showing how different models perform on various AI benchmarks.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4</a:t>
            </a:fld>
            <a:endParaRPr lang="en-US"/>
          </a:p>
        </p:txBody>
      </p:sp>
    </p:spTree>
    <p:extLst>
      <p:ext uri="{BB962C8B-B14F-4D97-AF65-F5344CB8AC3E}">
        <p14:creationId xmlns:p14="http://schemas.microsoft.com/office/powerpoint/2010/main" val="314090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If machine learning is so transformative, and open source frameworks are now widely available, why hasn’t every company applied machine learning and reinvented itself? </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It turns out that even basic machine learning is really hard and managing AI projects in a real business is much harder than most people realize. Machine learning isn’t fairy dust you can sprinkle on your existing product. You usually can’t plug in off the shelf cloud APIs that will magically make your product intelligent. </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Why is machine learning so hard? You need to collect lots of expensive labelled training data for most problems. Data transformation, model design, training and tuning are still very time consuming and error prone. </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The media coverage of AI often focuses on rare edge cases or AI decisions that went wrong. It’s important to remember that although the vast majority of the time most models will make good predictions,</a:t>
            </a:r>
            <a:r>
              <a:rPr lang="en-US" sz="1200" b="1" i="0" u="none" strike="noStrike" kern="1200" dirty="0" smtClean="0">
                <a:solidFill>
                  <a:schemeClr val="tx1"/>
                </a:solidFill>
                <a:effectLst/>
                <a:latin typeface="+mn-lt"/>
                <a:ea typeface="+mn-ea"/>
                <a:cs typeface="+mn-cs"/>
              </a:rPr>
              <a:t> machine learning is at its core a probabilistic approach to problem solving, not deterministic</a:t>
            </a:r>
            <a:r>
              <a:rPr lang="en-US" sz="1200" b="0" i="0" u="none" strike="noStrike" kern="1200" dirty="0" smtClean="0">
                <a:solidFill>
                  <a:schemeClr val="tx1"/>
                </a:solidFill>
                <a:effectLst/>
                <a:latin typeface="+mn-lt"/>
                <a:ea typeface="+mn-ea"/>
                <a:cs typeface="+mn-cs"/>
              </a:rPr>
              <a:t>. You should expect every machine learning model to fail some percentage of the time and if the application is a business critical one, you should have monitoring systems in place to detect and handle those failure cases</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Software projects usually make progress incrementally, but because they are closer to cutting edge research most machine learning projects completely stall many times along the way. At the end of weeks spent implementing a new machine learning model it’s common to see in no improvement or even negative impact on the business.</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The hard reality is a lot of the underlying software and processes needed to build reliable machine learning systems that deliver results in a repeatable way haven’t really been figured out yet. In many companies, there’s still </a:t>
            </a:r>
            <a:r>
              <a:rPr lang="en-US" sz="1200" b="0" i="0" u="none" strike="noStrike" kern="1200" dirty="0" smtClean="0">
                <a:solidFill>
                  <a:schemeClr val="tx1"/>
                </a:solidFill>
                <a:effectLst/>
                <a:latin typeface="+mn-lt"/>
                <a:ea typeface="+mn-ea"/>
                <a:cs typeface="+mn-cs"/>
              </a:rPr>
              <a:t>lots </a:t>
            </a:r>
            <a:r>
              <a:rPr lang="en-US" sz="1200" b="0" i="0" u="none" strike="noStrike" kern="1200" dirty="0" smtClean="0">
                <a:solidFill>
                  <a:schemeClr val="tx1"/>
                </a:solidFill>
                <a:effectLst/>
                <a:latin typeface="+mn-lt"/>
                <a:ea typeface="+mn-ea"/>
                <a:cs typeface="+mn-cs"/>
              </a:rPr>
              <a:t>of duct tape, unstable scripts, and data science notebooks holding research systems together.</a:t>
            </a:r>
            <a:endParaRPr lang="en-US" b="0" dirty="0" smtClean="0">
              <a:effectLst/>
            </a:endParaRPr>
          </a:p>
          <a:p>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5</a:t>
            </a:fld>
            <a:endParaRPr lang="en-US"/>
          </a:p>
        </p:txBody>
      </p:sp>
    </p:spTree>
    <p:extLst>
      <p:ext uri="{BB962C8B-B14F-4D97-AF65-F5344CB8AC3E}">
        <p14:creationId xmlns:p14="http://schemas.microsoft.com/office/powerpoint/2010/main" val="79191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So how do we make this better? First, let’s be </a:t>
            </a:r>
            <a:r>
              <a:rPr lang="en-US" sz="1200" b="0" i="0" u="none" strike="noStrike" kern="1200" dirty="0" smtClean="0">
                <a:solidFill>
                  <a:schemeClr val="tx1"/>
                </a:solidFill>
                <a:effectLst/>
                <a:latin typeface="+mn-lt"/>
                <a:ea typeface="+mn-ea"/>
                <a:cs typeface="+mn-cs"/>
              </a:rPr>
              <a:t>more concrete about the</a:t>
            </a:r>
            <a:r>
              <a:rPr lang="en-US" sz="1200" b="0" i="0" u="none" strike="noStrike" kern="1200" baseline="0" dirty="0" smtClean="0">
                <a:solidFill>
                  <a:schemeClr val="tx1"/>
                </a:solidFill>
                <a:effectLst/>
                <a:latin typeface="+mn-lt"/>
                <a:ea typeface="+mn-ea"/>
                <a:cs typeface="+mn-cs"/>
              </a:rPr>
              <a:t> current development process for </a:t>
            </a:r>
            <a:r>
              <a:rPr lang="en-US" sz="1200" b="0" i="0" u="none" strike="noStrike" kern="1200" dirty="0" smtClean="0">
                <a:solidFill>
                  <a:schemeClr val="tx1"/>
                </a:solidFill>
                <a:effectLst/>
                <a:latin typeface="+mn-lt"/>
                <a:ea typeface="+mn-ea"/>
                <a:cs typeface="+mn-cs"/>
              </a:rPr>
              <a:t>machine learning that we want to improve. Projects usually start with problem definition. It’s critical you do this upfront work to select the right problem and frame it correctly as a machine learning task. This first step is the human design challenge that most teams get wrong before they even start development. </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Model design is still more art than science, although</a:t>
            </a:r>
            <a:r>
              <a:rPr lang="en-US" sz="1200" b="0" i="0" u="none" strike="noStrike" kern="1200" baseline="0" dirty="0" smtClean="0">
                <a:solidFill>
                  <a:schemeClr val="tx1"/>
                </a:solidFill>
                <a:effectLst/>
                <a:latin typeface="+mn-lt"/>
                <a:ea typeface="+mn-ea"/>
                <a:cs typeface="+mn-cs"/>
              </a:rPr>
              <a:t> it is becoming much easier because of the general trend towards </a:t>
            </a:r>
            <a:r>
              <a:rPr lang="en-US" sz="1200" b="0" i="0" u="none" strike="noStrike" kern="1200" dirty="0" smtClean="0">
                <a:solidFill>
                  <a:schemeClr val="tx1"/>
                </a:solidFill>
                <a:effectLst/>
                <a:latin typeface="+mn-lt"/>
                <a:ea typeface="+mn-ea"/>
                <a:cs typeface="+mn-cs"/>
              </a:rPr>
              <a:t>open source</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machine learning research and code. </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Data collection, labelling and cleaning</a:t>
            </a:r>
            <a:r>
              <a:rPr lang="en-US" sz="1200" b="0" i="0" u="none" strike="noStrike" kern="1200" baseline="0" dirty="0" smtClean="0">
                <a:solidFill>
                  <a:schemeClr val="tx1"/>
                </a:solidFill>
                <a:effectLst/>
                <a:latin typeface="+mn-lt"/>
                <a:ea typeface="+mn-ea"/>
                <a:cs typeface="+mn-cs"/>
              </a:rPr>
              <a:t> is often the most time consuming part of the development process and is still a bit of a dark art.</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Following that, comes some form of feature engineering, which is coming up with creative signals you can extract from your raw data to use as better inputs to your machine learning models. This along with model tuning is often the best way to improve model accuracy.</a:t>
            </a:r>
            <a:endParaRPr lang="en-US" b="0" dirty="0" smtClean="0">
              <a:effectLst/>
            </a:endParaRPr>
          </a:p>
          <a:p>
            <a:pPr rtl="0"/>
            <a:r>
              <a:rPr lang="en-US" sz="1200" b="0" i="0" u="none" strike="noStrike" kern="1200" dirty="0" smtClean="0">
                <a:solidFill>
                  <a:schemeClr val="tx1"/>
                </a:solidFill>
                <a:effectLst/>
                <a:latin typeface="+mn-lt"/>
                <a:ea typeface="+mn-ea"/>
                <a:cs typeface="+mn-cs"/>
              </a:rPr>
              <a:t> </a:t>
            </a:r>
            <a:endParaRPr lang="en-US" b="0" dirty="0" smtClean="0">
              <a:effectLst/>
            </a:endParaRPr>
          </a:p>
          <a:p>
            <a:pPr rtl="0"/>
            <a:r>
              <a:rPr lang="en-US" sz="1200" b="0" i="0" u="none" strike="noStrike" kern="1200" dirty="0" smtClean="0">
                <a:solidFill>
                  <a:schemeClr val="tx1"/>
                </a:solidFill>
                <a:effectLst/>
                <a:latin typeface="+mn-lt"/>
                <a:ea typeface="+mn-ea"/>
                <a:cs typeface="+mn-cs"/>
              </a:rPr>
              <a:t>Finally, comes model deployment to run on live data. 80% of the real engineering work and pain happens after you deploy the first version of your model. For more complex systems, this becomes an iterative loop of troubleshooting, making small model or feature changes, and testing the impact of those changes. AI Products will never really be "done", so it is critical to find a way to measure and continually improve the accuracy of your algorithms and to try to make progress on those metrics every day. This is only possible when you establish good model benchmarks and a robust algorithm monitoring and evaluation system.</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6</a:t>
            </a:fld>
            <a:endParaRPr lang="en-US"/>
          </a:p>
        </p:txBody>
      </p:sp>
    </p:spTree>
    <p:extLst>
      <p:ext uri="{BB962C8B-B14F-4D97-AF65-F5344CB8AC3E}">
        <p14:creationId xmlns:p14="http://schemas.microsoft.com/office/powerpoint/2010/main" val="1683953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 steps I just described assume that you have a solid data infrastructure in place underneath your machine learning team to get data pipelines in place and power your machine learning systems. Unfortunately many companies that want to do AI are blocked because they are still struggling with basic plumbing. </a:t>
            </a: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One of my coworkers from LinkedIn, Monica </a:t>
            </a:r>
            <a:r>
              <a:rPr lang="en-US" sz="1200" b="0" i="0" u="none" strike="noStrike" kern="1200" dirty="0" err="1" smtClean="0">
                <a:solidFill>
                  <a:schemeClr val="tx1"/>
                </a:solidFill>
                <a:effectLst/>
                <a:latin typeface="+mn-lt"/>
                <a:ea typeface="+mn-ea"/>
                <a:cs typeface="+mn-cs"/>
              </a:rPr>
              <a:t>Rogati</a:t>
            </a:r>
            <a:r>
              <a:rPr lang="en-US" sz="1200" b="0" i="0" u="none" strike="noStrike" kern="1200" dirty="0" smtClean="0">
                <a:solidFill>
                  <a:schemeClr val="tx1"/>
                </a:solidFill>
                <a:effectLst/>
                <a:latin typeface="+mn-lt"/>
                <a:ea typeface="+mn-ea"/>
                <a:cs typeface="+mn-cs"/>
              </a:rPr>
              <a:t>, created this great hierarchy of needs for data science and AI. This pyramid represents the layers of work and heavy lifting you need to summit before you can get to the valuable layer at the top, the</a:t>
            </a:r>
            <a:r>
              <a:rPr lang="en-US" sz="1200" b="0" i="0" u="none" strike="noStrike" kern="1200" baseline="0" dirty="0" smtClean="0">
                <a:solidFill>
                  <a:schemeClr val="tx1"/>
                </a:solidFill>
                <a:effectLst/>
                <a:latin typeface="+mn-lt"/>
                <a:ea typeface="+mn-ea"/>
                <a:cs typeface="+mn-cs"/>
              </a:rPr>
              <a:t> self actualization of using </a:t>
            </a:r>
            <a:r>
              <a:rPr lang="en-US" sz="1200" b="0" i="0" u="none" strike="noStrike" kern="1200" dirty="0" smtClean="0">
                <a:solidFill>
                  <a:schemeClr val="tx1"/>
                </a:solidFill>
                <a:effectLst/>
                <a:latin typeface="+mn-lt"/>
                <a:ea typeface="+mn-ea"/>
                <a:cs typeface="+mn-cs"/>
              </a:rPr>
              <a:t>Applied AI and deep learning to enhance your products.</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Unfortunately, in practice most of the machine learning layers near the top of this pyramid are currently still completed by data scientists with duct tape and </a:t>
            </a:r>
            <a:r>
              <a:rPr lang="en-US" sz="1200" b="0" i="0" u="none" strike="noStrike" kern="1200" dirty="0" err="1" smtClean="0">
                <a:solidFill>
                  <a:schemeClr val="tx1"/>
                </a:solidFill>
                <a:effectLst/>
                <a:latin typeface="+mn-lt"/>
                <a:ea typeface="+mn-ea"/>
                <a:cs typeface="+mn-cs"/>
              </a:rPr>
              <a:t>Jupyter</a:t>
            </a:r>
            <a:r>
              <a:rPr lang="en-US" sz="1200" b="0" i="0" u="none" strike="noStrike" kern="1200" dirty="0" smtClean="0">
                <a:solidFill>
                  <a:schemeClr val="tx1"/>
                </a:solidFill>
                <a:effectLst/>
                <a:latin typeface="+mn-lt"/>
                <a:ea typeface="+mn-ea"/>
                <a:cs typeface="+mn-cs"/>
              </a:rPr>
              <a:t> notebooks or through complex, proprietary frameworks only available to engineers inside large tech companies. These teams</a:t>
            </a:r>
            <a:r>
              <a:rPr lang="en-US" sz="1200" b="0" i="0" u="none" strike="noStrike" kern="1200" baseline="0" dirty="0" smtClean="0">
                <a:solidFill>
                  <a:schemeClr val="tx1"/>
                </a:solidFill>
                <a:effectLst/>
                <a:latin typeface="+mn-lt"/>
                <a:ea typeface="+mn-ea"/>
                <a:cs typeface="+mn-cs"/>
              </a:rPr>
              <a:t> are also </a:t>
            </a:r>
            <a:r>
              <a:rPr lang="en-US" sz="1200" b="0" i="0" u="none" strike="noStrike" kern="1200" dirty="0" smtClean="0">
                <a:solidFill>
                  <a:schemeClr val="tx1"/>
                </a:solidFill>
                <a:effectLst/>
                <a:latin typeface="+mn-lt"/>
                <a:ea typeface="+mn-ea"/>
                <a:cs typeface="+mn-cs"/>
              </a:rPr>
              <a:t>re-using developer tools from traditional software engineering that often do not work well with probabilistic models and evolving input data.</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7</a:t>
            </a:fld>
            <a:endParaRPr lang="en-US"/>
          </a:p>
        </p:txBody>
      </p:sp>
    </p:spTree>
    <p:extLst>
      <p:ext uri="{BB962C8B-B14F-4D97-AF65-F5344CB8AC3E}">
        <p14:creationId xmlns:p14="http://schemas.microsoft.com/office/powerpoint/2010/main" val="1734026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Let’s talk about some of the gaps in the machine learning developer stack in more detail, starting with data cleaning and standardization.</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One of the most important things you can do to set up machine learning projects for success is to collect the right data at the right time. Your user input forms, logs, and interfaces should collect the inputs and outputs you want your machine learning models to understand. At the same time, you need to carefully balance this desire for exhaustive data collection with the added friction in user experience.</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This raw data then needs to be preprocessed into a form suitable for machine learning in a repeatable way, generating transformed features, sliding windows, sessions, and aggregates. </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There’s a need for more tools in this space to handle accurate data collection and standardization. We need better systems to perform accurate record linkage, disambiguation, and identity resolution across datasets. GDPR and other data regulations have increased the complexity within this layer, adding additional requirements around data provenance, compliance, retention and </a:t>
            </a:r>
            <a:r>
              <a:rPr lang="en-US" sz="1200" b="0" i="0" u="none" strike="noStrike" kern="1200" dirty="0" err="1" smtClean="0">
                <a:solidFill>
                  <a:schemeClr val="tx1"/>
                </a:solidFill>
                <a:effectLst/>
                <a:latin typeface="+mn-lt"/>
                <a:ea typeface="+mn-ea"/>
                <a:cs typeface="+mn-cs"/>
              </a:rPr>
              <a:t>explainability</a:t>
            </a:r>
            <a:r>
              <a:rPr lang="en-US" sz="1200" b="0" i="0" u="none" strike="noStrike" kern="1200" dirty="0" smtClean="0">
                <a:solidFill>
                  <a:schemeClr val="tx1"/>
                </a:solidFill>
                <a:effectLst/>
                <a:latin typeface="+mn-lt"/>
                <a:ea typeface="+mn-ea"/>
                <a:cs typeface="+mn-cs"/>
              </a:rPr>
              <a:t>.</a:t>
            </a:r>
            <a:endParaRPr lang="en-US" b="0" dirty="0" smtClean="0">
              <a:effectLst/>
            </a:endParaRPr>
          </a:p>
          <a:p>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8</a:t>
            </a:fld>
            <a:endParaRPr lang="en-US"/>
          </a:p>
        </p:txBody>
      </p:sp>
    </p:spTree>
    <p:extLst>
      <p:ext uri="{BB962C8B-B14F-4D97-AF65-F5344CB8AC3E}">
        <p14:creationId xmlns:p14="http://schemas.microsoft.com/office/powerpoint/2010/main" val="284896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Training and Model Management. </a:t>
            </a:r>
            <a:r>
              <a:rPr lang="en-US" dirty="0" smtClean="0"/>
              <a:t>One of the hardest parts of the machine learning development process is making and measuring improvements in model accuracy. Some of the most advanced models</a:t>
            </a:r>
            <a:r>
              <a:rPr lang="en-US" baseline="0" dirty="0" smtClean="0"/>
              <a:t> in industry include millions of parameters and involve complex neural network architectures that can be very sensitive to input data and features. </a:t>
            </a:r>
          </a:p>
          <a:p>
            <a:endParaRPr lang="en-US" baseline="0" dirty="0" smtClean="0"/>
          </a:p>
          <a:p>
            <a:r>
              <a:rPr lang="en-US" baseline="0" dirty="0" smtClean="0"/>
              <a:t>This is hard enough for a solo researcher to manage, but you typically have many people working together as a team on different parts of the problem that need to collaborate. At any given time you likely have many different model versions in production along with historical model runs and results to keep track of.</a:t>
            </a:r>
          </a:p>
          <a:p>
            <a:endParaRPr lang="en-US" baseline="0" dirty="0" smtClean="0"/>
          </a:p>
          <a:p>
            <a:r>
              <a:rPr lang="en-US" baseline="0" dirty="0" smtClean="0"/>
              <a:t>To know if you are making progress towards improving a model, you typically label truth data and compare the output of each model version against your benchmark dataset. Managing these benchmarks, model parameters, and metadata about model runs is a big challenge for most teams. Many data teams like Uber and </a:t>
            </a:r>
            <a:r>
              <a:rPr lang="en-US" baseline="0" dirty="0" err="1" smtClean="0"/>
              <a:t>AirBnB</a:t>
            </a:r>
            <a:r>
              <a:rPr lang="en-US" baseline="0" dirty="0" smtClean="0"/>
              <a:t> have built their own internal systems for experiment tracking and collaboration, while others get by the best they can sharing links in Slack to data science notebooks or log files.</a:t>
            </a:r>
          </a:p>
        </p:txBody>
      </p:sp>
      <p:sp>
        <p:nvSpPr>
          <p:cNvPr id="4" name="Slide Number Placeholder 3"/>
          <p:cNvSpPr>
            <a:spLocks noGrp="1"/>
          </p:cNvSpPr>
          <p:nvPr>
            <p:ph type="sldNum" sz="quarter" idx="10"/>
          </p:nvPr>
        </p:nvSpPr>
        <p:spPr/>
        <p:txBody>
          <a:bodyPr/>
          <a:lstStyle/>
          <a:p>
            <a:fld id="{05320791-EC40-7341-8BCC-58405AAD91A1}" type="slidenum">
              <a:rPr lang="en-US" smtClean="0"/>
              <a:t>9</a:t>
            </a:fld>
            <a:endParaRPr lang="en-US"/>
          </a:p>
        </p:txBody>
      </p:sp>
    </p:spTree>
    <p:extLst>
      <p:ext uri="{BB962C8B-B14F-4D97-AF65-F5344CB8AC3E}">
        <p14:creationId xmlns:p14="http://schemas.microsoft.com/office/powerpoint/2010/main" val="1508224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line title w bullets">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10779" y="416572"/>
            <a:ext cx="8197998" cy="643302"/>
          </a:xfrm>
          <a:prstGeom prst="rect">
            <a:avLst/>
          </a:prstGeom>
        </p:spPr>
        <p:txBody>
          <a:bodyPr lIns="0">
            <a:noAutofit/>
          </a:bodyPr>
          <a:lstStyle>
            <a:lvl1pPr algn="l">
              <a:lnSpc>
                <a:spcPct val="90000"/>
              </a:lnSpc>
              <a:defRPr sz="4000" b="1">
                <a:solidFill>
                  <a:schemeClr val="bg1">
                    <a:lumMod val="85000"/>
                  </a:schemeClr>
                </a:solidFill>
                <a:latin typeface="Arial"/>
                <a:cs typeface="Arial"/>
              </a:defRPr>
            </a:lvl1pPr>
          </a:lstStyle>
          <a:p>
            <a:r>
              <a:rPr lang="en-US" dirty="0"/>
              <a:t>Click to add slide title</a:t>
            </a:r>
            <a:br>
              <a:rPr lang="en-US" dirty="0"/>
            </a:br>
            <a:endParaRPr lang="en-US" dirty="0"/>
          </a:p>
        </p:txBody>
      </p:sp>
      <p:sp>
        <p:nvSpPr>
          <p:cNvPr id="9" name="Content Placeholder 2"/>
          <p:cNvSpPr>
            <a:spLocks noGrp="1"/>
          </p:cNvSpPr>
          <p:nvPr>
            <p:ph idx="12"/>
          </p:nvPr>
        </p:nvSpPr>
        <p:spPr>
          <a:xfrm>
            <a:off x="510779" y="1149929"/>
            <a:ext cx="8197998" cy="3027218"/>
          </a:xfrm>
          <a:prstGeom prst="rect">
            <a:avLst/>
          </a:prstGeom>
        </p:spPr>
        <p:txBody>
          <a:bodyPr lIns="0"/>
          <a:lstStyle>
            <a:lvl1pPr marL="0" indent="0" algn="l">
              <a:spcBef>
                <a:spcPts val="600"/>
              </a:spcBef>
              <a:spcAft>
                <a:spcPts val="0"/>
              </a:spcAft>
              <a:buClr>
                <a:srgbClr val="D3002D"/>
              </a:buClr>
              <a:buFontTx/>
              <a:buNone/>
              <a:defRPr sz="2000" b="0" i="0">
                <a:solidFill>
                  <a:schemeClr val="bg1">
                    <a:lumMod val="85000"/>
                  </a:schemeClr>
                </a:solidFill>
                <a:latin typeface="Arial"/>
                <a:cs typeface="Arial"/>
              </a:defRPr>
            </a:lvl1pPr>
            <a:lvl2pPr marL="514350" indent="-168275" algn="l">
              <a:spcBef>
                <a:spcPts val="0"/>
              </a:spcBef>
              <a:spcAft>
                <a:spcPts val="0"/>
              </a:spcAft>
              <a:buClr>
                <a:schemeClr val="bg1">
                  <a:lumMod val="85000"/>
                </a:schemeClr>
              </a:buClr>
              <a:buFont typeface="Arial"/>
              <a:buChar char="•"/>
              <a:defRPr sz="1600" b="0" i="0">
                <a:solidFill>
                  <a:schemeClr val="bg1">
                    <a:lumMod val="85000"/>
                  </a:schemeClr>
                </a:solidFill>
                <a:latin typeface="Arial"/>
                <a:cs typeface="Arial"/>
              </a:defRPr>
            </a:lvl2pPr>
            <a:lvl3pPr marL="796925" indent="-168275" algn="l">
              <a:spcBef>
                <a:spcPts val="0"/>
              </a:spcBef>
              <a:spcAft>
                <a:spcPts val="0"/>
              </a:spcAft>
              <a:buClr>
                <a:schemeClr val="bg1">
                  <a:lumMod val="85000"/>
                </a:schemeClr>
              </a:buClr>
              <a:buFont typeface="Arial"/>
              <a:buChar char="•"/>
              <a:defRPr sz="1600" b="0" i="0">
                <a:solidFill>
                  <a:schemeClr val="bg1">
                    <a:lumMod val="85000"/>
                  </a:schemeClr>
                </a:solidFill>
                <a:latin typeface="Arial"/>
                <a:cs typeface="Arial"/>
              </a:defRPr>
            </a:lvl3pPr>
            <a:lvl4pPr marL="1085850" indent="-168275" algn="l">
              <a:spcBef>
                <a:spcPts val="0"/>
              </a:spcBef>
              <a:spcAft>
                <a:spcPts val="0"/>
              </a:spcAft>
              <a:buClr>
                <a:schemeClr val="bg1">
                  <a:lumMod val="85000"/>
                </a:schemeClr>
              </a:buClr>
              <a:buFont typeface="Arial"/>
              <a:buChar char="•"/>
              <a:defRPr sz="1600" b="0" i="0">
                <a:solidFill>
                  <a:schemeClr val="bg1">
                    <a:lumMod val="85000"/>
                  </a:schemeClr>
                </a:solidFill>
                <a:latin typeface="Arial"/>
                <a:cs typeface="Arial"/>
              </a:defRPr>
            </a:lvl4pPr>
            <a:lvl5pPr algn="l">
              <a:defRPr>
                <a:solidFill>
                  <a:schemeClr val="tx1">
                    <a:lumMod val="75000"/>
                    <a:lumOff val="25000"/>
                  </a:schemeClr>
                </a:solidFill>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66926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line title w bullets">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10779" y="416571"/>
            <a:ext cx="8206637" cy="1218265"/>
          </a:xfrm>
          <a:prstGeom prst="rect">
            <a:avLst/>
          </a:prstGeom>
        </p:spPr>
        <p:txBody>
          <a:bodyPr lIns="0">
            <a:noAutofit/>
          </a:bodyPr>
          <a:lstStyle>
            <a:lvl1pPr algn="l">
              <a:lnSpc>
                <a:spcPct val="90000"/>
              </a:lnSpc>
              <a:defRPr sz="4000" b="1">
                <a:solidFill>
                  <a:schemeClr val="bg1">
                    <a:lumMod val="85000"/>
                  </a:schemeClr>
                </a:solidFill>
                <a:latin typeface="Arial"/>
                <a:cs typeface="Arial"/>
              </a:defRPr>
            </a:lvl1pPr>
          </a:lstStyle>
          <a:p>
            <a:r>
              <a:rPr lang="en-US" dirty="0"/>
              <a:t>Click to add slide title</a:t>
            </a:r>
            <a:br>
              <a:rPr lang="en-US" dirty="0"/>
            </a:br>
            <a:r>
              <a:rPr lang="en-US" dirty="0"/>
              <a:t>for two-line title</a:t>
            </a:r>
            <a:br>
              <a:rPr lang="en-US" dirty="0"/>
            </a:br>
            <a:endParaRPr lang="en-US" dirty="0"/>
          </a:p>
        </p:txBody>
      </p:sp>
      <p:sp>
        <p:nvSpPr>
          <p:cNvPr id="9" name="Content Placeholder 2"/>
          <p:cNvSpPr>
            <a:spLocks noGrp="1"/>
          </p:cNvSpPr>
          <p:nvPr>
            <p:ph idx="12"/>
          </p:nvPr>
        </p:nvSpPr>
        <p:spPr>
          <a:xfrm>
            <a:off x="510779" y="1724891"/>
            <a:ext cx="8206637" cy="2508265"/>
          </a:xfrm>
          <a:prstGeom prst="rect">
            <a:avLst/>
          </a:prstGeom>
        </p:spPr>
        <p:txBody>
          <a:bodyPr lIns="0"/>
          <a:lstStyle>
            <a:lvl1pPr marL="0" indent="0" algn="l">
              <a:spcBef>
                <a:spcPts val="600"/>
              </a:spcBef>
              <a:buClr>
                <a:srgbClr val="D3002D"/>
              </a:buClr>
              <a:buFontTx/>
              <a:buNone/>
              <a:defRPr sz="2000" b="0" i="0">
                <a:solidFill>
                  <a:srgbClr val="D9D9D9"/>
                </a:solidFill>
                <a:latin typeface="Arial"/>
                <a:cs typeface="Arial"/>
              </a:defRPr>
            </a:lvl1pPr>
            <a:lvl2pPr marL="514350" indent="-168275" algn="l">
              <a:spcBef>
                <a:spcPts val="0"/>
              </a:spcBef>
              <a:buClr>
                <a:schemeClr val="bg1">
                  <a:lumMod val="85000"/>
                </a:schemeClr>
              </a:buClr>
              <a:buFont typeface="Arial"/>
              <a:buChar char="•"/>
              <a:defRPr sz="1600" b="0" i="0">
                <a:solidFill>
                  <a:srgbClr val="D9D9D9"/>
                </a:solidFill>
                <a:latin typeface="Arial"/>
                <a:cs typeface="Arial"/>
              </a:defRPr>
            </a:lvl2pPr>
            <a:lvl3pPr marL="796925" indent="-168275" algn="l">
              <a:spcBef>
                <a:spcPts val="0"/>
              </a:spcBef>
              <a:buClr>
                <a:schemeClr val="bg1">
                  <a:lumMod val="85000"/>
                </a:schemeClr>
              </a:buClr>
              <a:buFont typeface="Arial"/>
              <a:buChar char="•"/>
              <a:defRPr sz="1600" b="0" i="0">
                <a:solidFill>
                  <a:srgbClr val="D9D9D9"/>
                </a:solidFill>
                <a:latin typeface="Arial"/>
                <a:cs typeface="Arial"/>
              </a:defRPr>
            </a:lvl3pPr>
            <a:lvl4pPr marL="1085850" indent="-168275" algn="l">
              <a:spcBef>
                <a:spcPts val="0"/>
              </a:spcBef>
              <a:buClr>
                <a:schemeClr val="bg1">
                  <a:lumMod val="85000"/>
                </a:schemeClr>
              </a:buClr>
              <a:buFont typeface="Arial"/>
              <a:buChar char="•"/>
              <a:defRPr sz="1600" b="0" i="0">
                <a:solidFill>
                  <a:srgbClr val="D9D9D9"/>
                </a:solidFill>
                <a:latin typeface="Arial"/>
                <a:cs typeface="Arial"/>
              </a:defRPr>
            </a:lvl4pPr>
            <a:lvl5pPr algn="l">
              <a:defRPr>
                <a:solidFill>
                  <a:schemeClr val="tx1">
                    <a:lumMod val="75000"/>
                    <a:lumOff val="25000"/>
                  </a:schemeClr>
                </a:solidFill>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13762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line title w 2 columns">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10779" y="349516"/>
            <a:ext cx="8196228" cy="689576"/>
          </a:xfrm>
          <a:prstGeom prst="rect">
            <a:avLst/>
          </a:prstGeom>
        </p:spPr>
        <p:txBody>
          <a:bodyPr lIns="0">
            <a:noAutofit/>
          </a:bodyPr>
          <a:lstStyle>
            <a:lvl1pPr algn="l">
              <a:defRPr sz="4000" b="1">
                <a:solidFill>
                  <a:srgbClr val="D9D9D9"/>
                </a:solidFill>
                <a:latin typeface="Arial"/>
                <a:cs typeface="Arial"/>
              </a:defRPr>
            </a:lvl1pPr>
          </a:lstStyle>
          <a:p>
            <a:r>
              <a:rPr lang="en-US" dirty="0"/>
              <a:t>Click to add slide title</a:t>
            </a:r>
          </a:p>
        </p:txBody>
      </p:sp>
      <p:sp>
        <p:nvSpPr>
          <p:cNvPr id="9" name="Content Placeholder 2"/>
          <p:cNvSpPr>
            <a:spLocks noGrp="1"/>
          </p:cNvSpPr>
          <p:nvPr>
            <p:ph idx="12" hasCustomPrompt="1"/>
          </p:nvPr>
        </p:nvSpPr>
        <p:spPr>
          <a:xfrm>
            <a:off x="510940" y="1144623"/>
            <a:ext cx="3941728" cy="427919"/>
          </a:xfrm>
          <a:prstGeom prst="rect">
            <a:avLst/>
          </a:prstGeom>
        </p:spPr>
        <p:txBody>
          <a:bodyPr lIns="0" anchor="b"/>
          <a:lstStyle>
            <a:lvl1pPr marL="0" indent="0" algn="l">
              <a:spcBef>
                <a:spcPts val="0"/>
              </a:spcBef>
              <a:spcAft>
                <a:spcPts val="600"/>
              </a:spcAft>
              <a:buClr>
                <a:srgbClr val="D3002D"/>
              </a:buClr>
              <a:buFontTx/>
              <a:buNone/>
              <a:defRPr sz="2000" b="1" i="0">
                <a:solidFill>
                  <a:srgbClr val="D9D9D9"/>
                </a:solidFill>
                <a:latin typeface="Arial"/>
                <a:cs typeface="Arial"/>
              </a:defRPr>
            </a:lvl1pPr>
            <a:lvl2pPr marL="346075" indent="0" algn="l">
              <a:spcBef>
                <a:spcPts val="0"/>
              </a:spcBef>
              <a:spcAft>
                <a:spcPts val="600"/>
              </a:spcAft>
              <a:buClr>
                <a:srgbClr val="D3002D"/>
              </a:buClr>
              <a:buFontTx/>
              <a:buNone/>
              <a:defRPr sz="1600" b="0" i="0">
                <a:solidFill>
                  <a:srgbClr val="7F7F7F"/>
                </a:solidFill>
                <a:latin typeface="Arial"/>
                <a:cs typeface="Arial"/>
              </a:defRPr>
            </a:lvl2pPr>
            <a:lvl3pPr marL="628650" indent="0" algn="l">
              <a:spcBef>
                <a:spcPts val="0"/>
              </a:spcBef>
              <a:spcAft>
                <a:spcPts val="600"/>
              </a:spcAft>
              <a:buClr>
                <a:srgbClr val="D3002D"/>
              </a:buClr>
              <a:buFontTx/>
              <a:buNone/>
              <a:defRPr sz="1600" b="0" i="0">
                <a:solidFill>
                  <a:srgbClr val="7F7F7F"/>
                </a:solidFill>
                <a:latin typeface="Arial"/>
                <a:cs typeface="Arial"/>
              </a:defRPr>
            </a:lvl3pPr>
            <a:lvl4pPr marL="917575" indent="0" algn="l">
              <a:spcBef>
                <a:spcPts val="0"/>
              </a:spcBef>
              <a:spcAft>
                <a:spcPts val="600"/>
              </a:spcAft>
              <a:buClr>
                <a:srgbClr val="D3002D"/>
              </a:buClr>
              <a:buFontTx/>
              <a:buNone/>
              <a:defRPr sz="1600" b="0" i="0">
                <a:solidFill>
                  <a:srgbClr val="7F7F7F"/>
                </a:solidFill>
                <a:latin typeface="Arial"/>
                <a:cs typeface="Arial"/>
              </a:defRPr>
            </a:lvl4pPr>
            <a:lvl5pPr algn="l">
              <a:defRPr>
                <a:solidFill>
                  <a:schemeClr val="tx1">
                    <a:lumMod val="75000"/>
                    <a:lumOff val="25000"/>
                  </a:schemeClr>
                </a:solidFill>
                <a:latin typeface="Century Gothic"/>
                <a:cs typeface="Century Gothic"/>
              </a:defRPr>
            </a:lvl5pPr>
          </a:lstStyle>
          <a:p>
            <a:pPr lvl="0"/>
            <a:r>
              <a:rPr lang="en-US" dirty="0"/>
              <a:t>Click to edit subhead 1</a:t>
            </a:r>
          </a:p>
        </p:txBody>
      </p:sp>
      <p:sp>
        <p:nvSpPr>
          <p:cNvPr id="3" name="Text Placeholder 2">
            <a:extLst>
              <a:ext uri="{FF2B5EF4-FFF2-40B4-BE49-F238E27FC236}">
                <a16:creationId xmlns:a16="http://schemas.microsoft.com/office/drawing/2014/main" xmlns="" id="{C39F2858-AEB7-E94E-B85B-72F7470B9105}"/>
              </a:ext>
            </a:extLst>
          </p:cNvPr>
          <p:cNvSpPr>
            <a:spLocks noGrp="1"/>
          </p:cNvSpPr>
          <p:nvPr>
            <p:ph type="body" sz="quarter" idx="13" hasCustomPrompt="1"/>
          </p:nvPr>
        </p:nvSpPr>
        <p:spPr>
          <a:xfrm>
            <a:off x="4652533" y="1144623"/>
            <a:ext cx="4053776" cy="439229"/>
          </a:xfrm>
          <a:prstGeom prst="rect">
            <a:avLst/>
          </a:prstGeom>
        </p:spPr>
        <p:txBody>
          <a:bodyPr lIns="0" anchor="b"/>
          <a:lstStyle>
            <a:lvl1pPr marL="0" indent="0">
              <a:spcBef>
                <a:spcPts val="0"/>
              </a:spcBef>
              <a:spcAft>
                <a:spcPts val="600"/>
              </a:spcAft>
              <a:buFontTx/>
              <a:buNone/>
              <a:defRPr sz="2000" b="1">
                <a:solidFill>
                  <a:srgbClr val="D9D9D9"/>
                </a:solidFill>
              </a:defRPr>
            </a:lvl1pPr>
            <a:lvl2pPr marL="457200" indent="0">
              <a:spcBef>
                <a:spcPts val="0"/>
              </a:spcBef>
              <a:spcAft>
                <a:spcPts val="600"/>
              </a:spcAft>
              <a:buFontTx/>
              <a:buNone/>
              <a:defRPr sz="2000">
                <a:solidFill>
                  <a:srgbClr val="595959"/>
                </a:solidFill>
              </a:defRPr>
            </a:lvl2pPr>
            <a:lvl3pPr marL="914400" indent="0">
              <a:spcBef>
                <a:spcPts val="0"/>
              </a:spcBef>
              <a:spcAft>
                <a:spcPts val="600"/>
              </a:spcAft>
              <a:buFontTx/>
              <a:buNone/>
              <a:defRPr sz="2000">
                <a:solidFill>
                  <a:srgbClr val="595959"/>
                </a:solidFill>
              </a:defRPr>
            </a:lvl3pPr>
            <a:lvl4pPr marL="1371600" indent="0">
              <a:spcBef>
                <a:spcPts val="0"/>
              </a:spcBef>
              <a:spcAft>
                <a:spcPts val="600"/>
              </a:spcAft>
              <a:buFontTx/>
              <a:buNone/>
              <a:defRPr sz="2000">
                <a:solidFill>
                  <a:srgbClr val="595959"/>
                </a:solidFill>
              </a:defRPr>
            </a:lvl4pPr>
            <a:lvl5pPr marL="1828800" indent="0">
              <a:spcBef>
                <a:spcPts val="0"/>
              </a:spcBef>
              <a:spcAft>
                <a:spcPts val="600"/>
              </a:spcAft>
              <a:buFontTx/>
              <a:buNone/>
              <a:defRPr sz="2000">
                <a:solidFill>
                  <a:srgbClr val="595959"/>
                </a:solidFill>
              </a:defRPr>
            </a:lvl5pPr>
          </a:lstStyle>
          <a:p>
            <a:pPr lvl="0"/>
            <a:r>
              <a:rPr lang="en-US" dirty="0"/>
              <a:t>Click to edit subhead 2</a:t>
            </a:r>
          </a:p>
        </p:txBody>
      </p:sp>
      <p:sp>
        <p:nvSpPr>
          <p:cNvPr id="5" name="Text Placeholder 4">
            <a:extLst>
              <a:ext uri="{FF2B5EF4-FFF2-40B4-BE49-F238E27FC236}">
                <a16:creationId xmlns:a16="http://schemas.microsoft.com/office/drawing/2014/main" xmlns="" id="{738A0F96-A72A-0949-BE1F-FF2EC5DA0A94}"/>
              </a:ext>
            </a:extLst>
          </p:cNvPr>
          <p:cNvSpPr>
            <a:spLocks noGrp="1"/>
          </p:cNvSpPr>
          <p:nvPr>
            <p:ph type="body" sz="quarter" idx="14"/>
          </p:nvPr>
        </p:nvSpPr>
        <p:spPr>
          <a:xfrm>
            <a:off x="510779" y="1639096"/>
            <a:ext cx="3941889" cy="2586539"/>
          </a:xfrm>
          <a:prstGeom prst="rect">
            <a:avLst/>
          </a:prstGeom>
        </p:spPr>
        <p:txBody>
          <a:bodyPr lIns="0"/>
          <a:lstStyle>
            <a:lvl1pPr marL="0" indent="182880">
              <a:spcBef>
                <a:spcPts val="600"/>
              </a:spcBef>
              <a:spcAft>
                <a:spcPts val="0"/>
              </a:spcAft>
              <a:buClr>
                <a:schemeClr val="bg1">
                  <a:lumMod val="85000"/>
                </a:schemeClr>
              </a:buClr>
              <a:buFont typeface="Arial" panose="020B0604020202020204" pitchFamily="34" charset="0"/>
              <a:buChar char="•"/>
              <a:defRPr sz="1600">
                <a:solidFill>
                  <a:srgbClr val="D9D9D9"/>
                </a:solidFill>
              </a:defRPr>
            </a:lvl1pPr>
            <a:lvl2pPr marL="182880" indent="182880">
              <a:spcBef>
                <a:spcPts val="0"/>
              </a:spcBef>
              <a:spcAft>
                <a:spcPts val="0"/>
              </a:spcAft>
              <a:buClr>
                <a:schemeClr val="bg1">
                  <a:lumMod val="85000"/>
                </a:schemeClr>
              </a:buClr>
              <a:buFont typeface="Arial" panose="020B0604020202020204" pitchFamily="34" charset="0"/>
              <a:buChar char="•"/>
              <a:defRPr sz="1400">
                <a:solidFill>
                  <a:srgbClr val="D9D9D9"/>
                </a:solidFill>
              </a:defRPr>
            </a:lvl2pPr>
            <a:lvl3pPr marL="365760" indent="182880">
              <a:spcBef>
                <a:spcPts val="0"/>
              </a:spcBef>
              <a:spcAft>
                <a:spcPts val="0"/>
              </a:spcAft>
              <a:buClr>
                <a:schemeClr val="bg1">
                  <a:lumMod val="85000"/>
                </a:schemeClr>
              </a:buClr>
              <a:buFont typeface="Arial" panose="020B0604020202020204" pitchFamily="34" charset="0"/>
              <a:buChar char="•"/>
              <a:defRPr sz="1400">
                <a:solidFill>
                  <a:srgbClr val="D9D9D9"/>
                </a:solidFill>
              </a:defRPr>
            </a:lvl3pPr>
            <a:lvl4pPr marL="548640" indent="182880">
              <a:spcBef>
                <a:spcPts val="0"/>
              </a:spcBef>
              <a:spcAft>
                <a:spcPts val="0"/>
              </a:spcAft>
              <a:buClr>
                <a:schemeClr val="bg1">
                  <a:lumMod val="85000"/>
                </a:schemeClr>
              </a:buClr>
              <a:buFont typeface="Arial" panose="020B0604020202020204" pitchFamily="34" charset="0"/>
              <a:buChar char="•"/>
              <a:defRPr sz="1400">
                <a:solidFill>
                  <a:srgbClr val="D9D9D9"/>
                </a:solidFill>
              </a:defRPr>
            </a:lvl4pPr>
            <a:lvl5pPr marL="731520" indent="182880">
              <a:spcBef>
                <a:spcPts val="0"/>
              </a:spcBef>
              <a:spcAft>
                <a:spcPts val="0"/>
              </a:spcAft>
              <a:buClr>
                <a:schemeClr val="bg1">
                  <a:lumMod val="85000"/>
                </a:schemeClr>
              </a:buClr>
              <a:buFont typeface="Arial" panose="020B0604020202020204" pitchFamily="34" charset="0"/>
              <a:buChar char="•"/>
              <a:defRPr sz="1400">
                <a:solidFill>
                  <a:srgbClr val="D9D9D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xmlns="" id="{9FE9EB5A-375D-744C-9402-23D17043E8A7}"/>
              </a:ext>
            </a:extLst>
          </p:cNvPr>
          <p:cNvSpPr>
            <a:spLocks noGrp="1"/>
          </p:cNvSpPr>
          <p:nvPr>
            <p:ph type="body" sz="quarter" idx="15"/>
          </p:nvPr>
        </p:nvSpPr>
        <p:spPr>
          <a:xfrm>
            <a:off x="4652532" y="1639097"/>
            <a:ext cx="4054475" cy="2586538"/>
          </a:xfrm>
          <a:prstGeom prst="rect">
            <a:avLst/>
          </a:prstGeom>
        </p:spPr>
        <p:txBody>
          <a:bodyPr lIns="0"/>
          <a:lstStyle>
            <a:lvl1pPr marL="0" indent="182880">
              <a:spcBef>
                <a:spcPts val="600"/>
              </a:spcBef>
              <a:spcAft>
                <a:spcPts val="0"/>
              </a:spcAft>
              <a:buClr>
                <a:schemeClr val="bg1">
                  <a:lumMod val="85000"/>
                </a:schemeClr>
              </a:buClr>
              <a:buFont typeface="Arial" panose="020B0604020202020204" pitchFamily="34" charset="0"/>
              <a:buChar char="•"/>
              <a:defRPr sz="1600">
                <a:solidFill>
                  <a:srgbClr val="D9D9D9"/>
                </a:solidFill>
              </a:defRPr>
            </a:lvl1pPr>
            <a:lvl2pPr marL="182880" indent="182880">
              <a:spcBef>
                <a:spcPts val="0"/>
              </a:spcBef>
              <a:spcAft>
                <a:spcPts val="0"/>
              </a:spcAft>
              <a:buClr>
                <a:schemeClr val="bg1">
                  <a:lumMod val="85000"/>
                </a:schemeClr>
              </a:buClr>
              <a:buFont typeface="Arial" panose="020B0604020202020204" pitchFamily="34" charset="0"/>
              <a:buChar char="•"/>
              <a:defRPr sz="1400">
                <a:solidFill>
                  <a:srgbClr val="D9D9D9"/>
                </a:solidFill>
              </a:defRPr>
            </a:lvl2pPr>
            <a:lvl3pPr marL="365760" indent="182880">
              <a:spcBef>
                <a:spcPts val="0"/>
              </a:spcBef>
              <a:spcAft>
                <a:spcPts val="0"/>
              </a:spcAft>
              <a:buClr>
                <a:schemeClr val="bg1">
                  <a:lumMod val="85000"/>
                </a:schemeClr>
              </a:buClr>
              <a:buFont typeface="Arial" panose="020B0604020202020204" pitchFamily="34" charset="0"/>
              <a:buChar char="•"/>
              <a:defRPr sz="1400">
                <a:solidFill>
                  <a:srgbClr val="D9D9D9"/>
                </a:solidFill>
              </a:defRPr>
            </a:lvl3pPr>
            <a:lvl4pPr marL="548640" indent="182880">
              <a:spcBef>
                <a:spcPts val="0"/>
              </a:spcBef>
              <a:spcAft>
                <a:spcPts val="0"/>
              </a:spcAft>
              <a:buClr>
                <a:schemeClr val="bg1">
                  <a:lumMod val="85000"/>
                </a:schemeClr>
              </a:buClr>
              <a:buFont typeface="Arial" panose="020B0604020202020204" pitchFamily="34" charset="0"/>
              <a:buChar char="•"/>
              <a:defRPr sz="1400">
                <a:solidFill>
                  <a:srgbClr val="D9D9D9"/>
                </a:solidFill>
              </a:defRPr>
            </a:lvl4pPr>
            <a:lvl5pPr marL="731520" indent="182880">
              <a:spcBef>
                <a:spcPts val="0"/>
              </a:spcBef>
              <a:spcAft>
                <a:spcPts val="0"/>
              </a:spcAft>
              <a:buClr>
                <a:schemeClr val="bg1">
                  <a:lumMod val="85000"/>
                </a:schemeClr>
              </a:buClr>
              <a:buFont typeface="Arial" panose="020B0604020202020204" pitchFamily="34" charset="0"/>
              <a:buChar char="•"/>
              <a:defRPr sz="1400">
                <a:solidFill>
                  <a:srgbClr val="D9D9D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9095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line title w bullets">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10779" y="416571"/>
            <a:ext cx="8197998" cy="629447"/>
          </a:xfrm>
          <a:prstGeom prst="rect">
            <a:avLst/>
          </a:prstGeom>
        </p:spPr>
        <p:txBody>
          <a:bodyPr lIns="0">
            <a:noAutofit/>
          </a:bodyPr>
          <a:lstStyle>
            <a:lvl1pPr algn="l">
              <a:lnSpc>
                <a:spcPct val="90000"/>
              </a:lnSpc>
              <a:defRPr sz="4000" b="1">
                <a:solidFill>
                  <a:schemeClr val="tx1">
                    <a:lumMod val="85000"/>
                    <a:lumOff val="15000"/>
                  </a:schemeClr>
                </a:solidFill>
                <a:latin typeface="Arial"/>
                <a:cs typeface="Arial"/>
              </a:defRPr>
            </a:lvl1pPr>
          </a:lstStyle>
          <a:p>
            <a:r>
              <a:rPr lang="en-US" dirty="0"/>
              <a:t>Click to add slide title</a:t>
            </a:r>
            <a:br>
              <a:rPr lang="en-US" dirty="0"/>
            </a:br>
            <a:endParaRPr lang="en-US" dirty="0"/>
          </a:p>
        </p:txBody>
      </p:sp>
      <p:sp>
        <p:nvSpPr>
          <p:cNvPr id="9" name="Content Placeholder 2"/>
          <p:cNvSpPr>
            <a:spLocks noGrp="1"/>
          </p:cNvSpPr>
          <p:nvPr>
            <p:ph idx="12"/>
          </p:nvPr>
        </p:nvSpPr>
        <p:spPr>
          <a:xfrm>
            <a:off x="510779" y="1122219"/>
            <a:ext cx="8197998" cy="3069454"/>
          </a:xfrm>
          <a:prstGeom prst="rect">
            <a:avLst/>
          </a:prstGeom>
        </p:spPr>
        <p:txBody>
          <a:bodyPr lIns="0"/>
          <a:lstStyle>
            <a:lvl1pPr marL="0" indent="0" algn="l">
              <a:spcBef>
                <a:spcPts val="600"/>
              </a:spcBef>
              <a:buClr>
                <a:srgbClr val="D3002D"/>
              </a:buClr>
              <a:buFontTx/>
              <a:buNone/>
              <a:defRPr sz="2000" b="0" i="0">
                <a:solidFill>
                  <a:schemeClr val="tx1">
                    <a:lumMod val="65000"/>
                    <a:lumOff val="35000"/>
                  </a:schemeClr>
                </a:solidFill>
                <a:latin typeface="Arial"/>
                <a:cs typeface="Arial"/>
              </a:defRPr>
            </a:lvl1pPr>
            <a:lvl2pPr marL="514350" indent="-168275" algn="l">
              <a:spcBef>
                <a:spcPts val="0"/>
              </a:spcBef>
              <a:buClr>
                <a:schemeClr val="tx1">
                  <a:lumMod val="65000"/>
                  <a:lumOff val="35000"/>
                </a:schemeClr>
              </a:buClr>
              <a:buFont typeface="Arial"/>
              <a:buChar char="•"/>
              <a:defRPr sz="1600" b="0" i="0">
                <a:solidFill>
                  <a:schemeClr val="tx1">
                    <a:lumMod val="65000"/>
                    <a:lumOff val="35000"/>
                  </a:schemeClr>
                </a:solidFill>
                <a:latin typeface="Arial"/>
                <a:cs typeface="Arial"/>
              </a:defRPr>
            </a:lvl2pPr>
            <a:lvl3pPr marL="796925" indent="-168275" algn="l">
              <a:spcBef>
                <a:spcPts val="0"/>
              </a:spcBef>
              <a:buClr>
                <a:schemeClr val="tx1">
                  <a:lumMod val="65000"/>
                  <a:lumOff val="35000"/>
                </a:schemeClr>
              </a:buClr>
              <a:buFont typeface="Arial"/>
              <a:buChar char="•"/>
              <a:defRPr sz="1600" b="0" i="0">
                <a:solidFill>
                  <a:schemeClr val="tx1">
                    <a:lumMod val="65000"/>
                    <a:lumOff val="35000"/>
                  </a:schemeClr>
                </a:solidFill>
                <a:latin typeface="Arial"/>
                <a:cs typeface="Arial"/>
              </a:defRPr>
            </a:lvl3pPr>
            <a:lvl4pPr marL="1085850" indent="-168275" algn="l">
              <a:spcBef>
                <a:spcPts val="0"/>
              </a:spcBef>
              <a:buClr>
                <a:schemeClr val="tx1">
                  <a:lumMod val="65000"/>
                  <a:lumOff val="35000"/>
                </a:schemeClr>
              </a:buClr>
              <a:buFont typeface="Arial"/>
              <a:buChar char="•"/>
              <a:defRPr sz="1600" b="0" i="0">
                <a:solidFill>
                  <a:schemeClr val="tx1">
                    <a:lumMod val="65000"/>
                    <a:lumOff val="35000"/>
                  </a:schemeClr>
                </a:solidFill>
                <a:latin typeface="Arial"/>
                <a:cs typeface="Arial"/>
              </a:defRPr>
            </a:lvl4pPr>
            <a:lvl5pPr algn="l">
              <a:defRPr>
                <a:solidFill>
                  <a:schemeClr val="tx1">
                    <a:lumMod val="75000"/>
                    <a:lumOff val="25000"/>
                  </a:schemeClr>
                </a:solidFill>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7260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line title w bullets">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10779" y="416571"/>
            <a:ext cx="8206637" cy="1225193"/>
          </a:xfrm>
          <a:prstGeom prst="rect">
            <a:avLst/>
          </a:prstGeom>
        </p:spPr>
        <p:txBody>
          <a:bodyPr lIns="0">
            <a:noAutofit/>
          </a:bodyPr>
          <a:lstStyle>
            <a:lvl1pPr algn="l">
              <a:lnSpc>
                <a:spcPct val="90000"/>
              </a:lnSpc>
              <a:defRPr sz="4000" b="1">
                <a:solidFill>
                  <a:schemeClr val="tx1">
                    <a:lumMod val="85000"/>
                    <a:lumOff val="15000"/>
                  </a:schemeClr>
                </a:solidFill>
                <a:latin typeface="Arial"/>
                <a:cs typeface="Arial"/>
              </a:defRPr>
            </a:lvl1pPr>
          </a:lstStyle>
          <a:p>
            <a:r>
              <a:rPr lang="en-US" dirty="0"/>
              <a:t>Click to add slide title</a:t>
            </a:r>
            <a:br>
              <a:rPr lang="en-US" dirty="0"/>
            </a:br>
            <a:r>
              <a:rPr lang="en-US" dirty="0"/>
              <a:t>for two-line title</a:t>
            </a:r>
            <a:br>
              <a:rPr lang="en-US" dirty="0"/>
            </a:br>
            <a:endParaRPr lang="en-US" dirty="0"/>
          </a:p>
        </p:txBody>
      </p:sp>
      <p:sp>
        <p:nvSpPr>
          <p:cNvPr id="9" name="Content Placeholder 2"/>
          <p:cNvSpPr>
            <a:spLocks noGrp="1"/>
          </p:cNvSpPr>
          <p:nvPr>
            <p:ph idx="12"/>
          </p:nvPr>
        </p:nvSpPr>
        <p:spPr>
          <a:xfrm>
            <a:off x="510779" y="1738745"/>
            <a:ext cx="8206637" cy="2494411"/>
          </a:xfrm>
          <a:prstGeom prst="rect">
            <a:avLst/>
          </a:prstGeom>
        </p:spPr>
        <p:txBody>
          <a:bodyPr lIns="0"/>
          <a:lstStyle>
            <a:lvl1pPr marL="0" indent="0" algn="l">
              <a:spcBef>
                <a:spcPts val="600"/>
              </a:spcBef>
              <a:buClr>
                <a:srgbClr val="D3002D"/>
              </a:buClr>
              <a:buFontTx/>
              <a:buNone/>
              <a:defRPr sz="2000" b="0" i="0">
                <a:solidFill>
                  <a:schemeClr val="tx1">
                    <a:lumMod val="65000"/>
                    <a:lumOff val="35000"/>
                  </a:schemeClr>
                </a:solidFill>
                <a:latin typeface="Arial"/>
                <a:cs typeface="Arial"/>
              </a:defRPr>
            </a:lvl1pPr>
            <a:lvl2pPr marL="514350" indent="-168275" algn="l">
              <a:spcBef>
                <a:spcPts val="0"/>
              </a:spcBef>
              <a:buClr>
                <a:schemeClr val="tx1">
                  <a:lumMod val="85000"/>
                  <a:lumOff val="15000"/>
                </a:schemeClr>
              </a:buClr>
              <a:buFont typeface="Arial"/>
              <a:buChar char="•"/>
              <a:defRPr sz="1600" b="0" i="0">
                <a:solidFill>
                  <a:schemeClr val="tx1">
                    <a:lumMod val="65000"/>
                    <a:lumOff val="35000"/>
                  </a:schemeClr>
                </a:solidFill>
                <a:latin typeface="Arial"/>
                <a:cs typeface="Arial"/>
              </a:defRPr>
            </a:lvl2pPr>
            <a:lvl3pPr marL="796925" indent="-168275" algn="l">
              <a:spcBef>
                <a:spcPts val="0"/>
              </a:spcBef>
              <a:buClr>
                <a:schemeClr val="tx1">
                  <a:lumMod val="85000"/>
                  <a:lumOff val="15000"/>
                </a:schemeClr>
              </a:buClr>
              <a:buFont typeface="Arial"/>
              <a:buChar char="•"/>
              <a:defRPr sz="1600" b="0" i="0">
                <a:solidFill>
                  <a:schemeClr val="tx1">
                    <a:lumMod val="65000"/>
                    <a:lumOff val="35000"/>
                  </a:schemeClr>
                </a:solidFill>
                <a:latin typeface="Arial"/>
                <a:cs typeface="Arial"/>
              </a:defRPr>
            </a:lvl3pPr>
            <a:lvl4pPr marL="1085850" indent="-168275" algn="l">
              <a:spcBef>
                <a:spcPts val="0"/>
              </a:spcBef>
              <a:buClr>
                <a:schemeClr val="tx1">
                  <a:lumMod val="85000"/>
                  <a:lumOff val="15000"/>
                </a:schemeClr>
              </a:buClr>
              <a:buFont typeface="Arial"/>
              <a:buChar char="•"/>
              <a:defRPr sz="1600" b="0" i="0">
                <a:solidFill>
                  <a:schemeClr val="tx1">
                    <a:lumMod val="65000"/>
                    <a:lumOff val="35000"/>
                  </a:schemeClr>
                </a:solidFill>
                <a:latin typeface="Arial"/>
                <a:cs typeface="Arial"/>
              </a:defRPr>
            </a:lvl4pPr>
            <a:lvl5pPr algn="l">
              <a:defRPr>
                <a:solidFill>
                  <a:schemeClr val="tx1">
                    <a:lumMod val="75000"/>
                    <a:lumOff val="25000"/>
                  </a:schemeClr>
                </a:solidFill>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72813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line title w 2 columns">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10779" y="349515"/>
            <a:ext cx="8196228" cy="661867"/>
          </a:xfrm>
          <a:prstGeom prst="rect">
            <a:avLst/>
          </a:prstGeom>
        </p:spPr>
        <p:txBody>
          <a:bodyPr lIns="0">
            <a:noAutofit/>
          </a:bodyPr>
          <a:lstStyle>
            <a:lvl1pPr algn="l">
              <a:defRPr sz="4000" b="1">
                <a:solidFill>
                  <a:srgbClr val="262626"/>
                </a:solidFill>
                <a:latin typeface="Arial"/>
                <a:cs typeface="Arial"/>
              </a:defRPr>
            </a:lvl1pPr>
          </a:lstStyle>
          <a:p>
            <a:r>
              <a:rPr lang="en-US" dirty="0"/>
              <a:t>Click to add slide title</a:t>
            </a:r>
          </a:p>
        </p:txBody>
      </p:sp>
      <p:sp>
        <p:nvSpPr>
          <p:cNvPr id="9" name="Content Placeholder 2"/>
          <p:cNvSpPr>
            <a:spLocks noGrp="1"/>
          </p:cNvSpPr>
          <p:nvPr>
            <p:ph idx="12" hasCustomPrompt="1"/>
          </p:nvPr>
        </p:nvSpPr>
        <p:spPr>
          <a:xfrm>
            <a:off x="510940" y="1130768"/>
            <a:ext cx="3941728" cy="427919"/>
          </a:xfrm>
          <a:prstGeom prst="rect">
            <a:avLst/>
          </a:prstGeom>
        </p:spPr>
        <p:txBody>
          <a:bodyPr lIns="0" anchor="b"/>
          <a:lstStyle>
            <a:lvl1pPr marL="0" indent="0" algn="l">
              <a:spcBef>
                <a:spcPts val="0"/>
              </a:spcBef>
              <a:spcAft>
                <a:spcPts val="600"/>
              </a:spcAft>
              <a:buClr>
                <a:srgbClr val="D3002D"/>
              </a:buClr>
              <a:buFontTx/>
              <a:buNone/>
              <a:defRPr sz="2000" b="1" i="0">
                <a:solidFill>
                  <a:schemeClr val="tx1">
                    <a:lumMod val="85000"/>
                    <a:lumOff val="15000"/>
                  </a:schemeClr>
                </a:solidFill>
                <a:latin typeface="Arial"/>
                <a:cs typeface="Arial"/>
              </a:defRPr>
            </a:lvl1pPr>
            <a:lvl2pPr marL="346075" indent="0" algn="l">
              <a:spcBef>
                <a:spcPts val="0"/>
              </a:spcBef>
              <a:spcAft>
                <a:spcPts val="600"/>
              </a:spcAft>
              <a:buClr>
                <a:srgbClr val="D3002D"/>
              </a:buClr>
              <a:buFontTx/>
              <a:buNone/>
              <a:defRPr sz="1600" b="0" i="0">
                <a:solidFill>
                  <a:srgbClr val="7F7F7F"/>
                </a:solidFill>
                <a:latin typeface="Arial"/>
                <a:cs typeface="Arial"/>
              </a:defRPr>
            </a:lvl2pPr>
            <a:lvl3pPr marL="628650" indent="0" algn="l">
              <a:spcBef>
                <a:spcPts val="0"/>
              </a:spcBef>
              <a:spcAft>
                <a:spcPts val="600"/>
              </a:spcAft>
              <a:buClr>
                <a:srgbClr val="D3002D"/>
              </a:buClr>
              <a:buFontTx/>
              <a:buNone/>
              <a:defRPr sz="1600" b="0" i="0">
                <a:solidFill>
                  <a:srgbClr val="7F7F7F"/>
                </a:solidFill>
                <a:latin typeface="Arial"/>
                <a:cs typeface="Arial"/>
              </a:defRPr>
            </a:lvl3pPr>
            <a:lvl4pPr marL="917575" indent="0" algn="l">
              <a:spcBef>
                <a:spcPts val="0"/>
              </a:spcBef>
              <a:spcAft>
                <a:spcPts val="600"/>
              </a:spcAft>
              <a:buClr>
                <a:srgbClr val="D3002D"/>
              </a:buClr>
              <a:buFontTx/>
              <a:buNone/>
              <a:defRPr sz="1600" b="0" i="0">
                <a:solidFill>
                  <a:srgbClr val="7F7F7F"/>
                </a:solidFill>
                <a:latin typeface="Arial"/>
                <a:cs typeface="Arial"/>
              </a:defRPr>
            </a:lvl4pPr>
            <a:lvl5pPr algn="l">
              <a:defRPr>
                <a:solidFill>
                  <a:schemeClr val="tx1">
                    <a:lumMod val="75000"/>
                    <a:lumOff val="25000"/>
                  </a:schemeClr>
                </a:solidFill>
                <a:latin typeface="Century Gothic"/>
                <a:cs typeface="Century Gothic"/>
              </a:defRPr>
            </a:lvl5pPr>
          </a:lstStyle>
          <a:p>
            <a:pPr lvl="0"/>
            <a:r>
              <a:rPr lang="en-US" dirty="0"/>
              <a:t>Click to edit subhead 1</a:t>
            </a:r>
          </a:p>
        </p:txBody>
      </p:sp>
      <p:sp>
        <p:nvSpPr>
          <p:cNvPr id="3" name="Text Placeholder 2">
            <a:extLst>
              <a:ext uri="{FF2B5EF4-FFF2-40B4-BE49-F238E27FC236}">
                <a16:creationId xmlns:a16="http://schemas.microsoft.com/office/drawing/2014/main" xmlns="" id="{C39F2858-AEB7-E94E-B85B-72F7470B9105}"/>
              </a:ext>
            </a:extLst>
          </p:cNvPr>
          <p:cNvSpPr>
            <a:spLocks noGrp="1"/>
          </p:cNvSpPr>
          <p:nvPr>
            <p:ph type="body" sz="quarter" idx="13" hasCustomPrompt="1"/>
          </p:nvPr>
        </p:nvSpPr>
        <p:spPr>
          <a:xfrm>
            <a:off x="4652533" y="1130768"/>
            <a:ext cx="4053776" cy="439229"/>
          </a:xfrm>
          <a:prstGeom prst="rect">
            <a:avLst/>
          </a:prstGeom>
        </p:spPr>
        <p:txBody>
          <a:bodyPr lIns="0" anchor="b"/>
          <a:lstStyle>
            <a:lvl1pPr marL="0" indent="0">
              <a:spcBef>
                <a:spcPts val="0"/>
              </a:spcBef>
              <a:spcAft>
                <a:spcPts val="600"/>
              </a:spcAft>
              <a:buFontTx/>
              <a:buNone/>
              <a:defRPr sz="2000" b="1">
                <a:solidFill>
                  <a:srgbClr val="262626"/>
                </a:solidFill>
              </a:defRPr>
            </a:lvl1pPr>
            <a:lvl2pPr marL="457200" indent="0">
              <a:spcBef>
                <a:spcPts val="0"/>
              </a:spcBef>
              <a:spcAft>
                <a:spcPts val="600"/>
              </a:spcAft>
              <a:buFontTx/>
              <a:buNone/>
              <a:defRPr sz="2000">
                <a:solidFill>
                  <a:srgbClr val="595959"/>
                </a:solidFill>
              </a:defRPr>
            </a:lvl2pPr>
            <a:lvl3pPr marL="914400" indent="0">
              <a:spcBef>
                <a:spcPts val="0"/>
              </a:spcBef>
              <a:spcAft>
                <a:spcPts val="600"/>
              </a:spcAft>
              <a:buFontTx/>
              <a:buNone/>
              <a:defRPr sz="2000">
                <a:solidFill>
                  <a:srgbClr val="595959"/>
                </a:solidFill>
              </a:defRPr>
            </a:lvl3pPr>
            <a:lvl4pPr marL="1371600" indent="0">
              <a:spcBef>
                <a:spcPts val="0"/>
              </a:spcBef>
              <a:spcAft>
                <a:spcPts val="600"/>
              </a:spcAft>
              <a:buFontTx/>
              <a:buNone/>
              <a:defRPr sz="2000">
                <a:solidFill>
                  <a:srgbClr val="595959"/>
                </a:solidFill>
              </a:defRPr>
            </a:lvl4pPr>
            <a:lvl5pPr marL="1828800" indent="0">
              <a:spcBef>
                <a:spcPts val="0"/>
              </a:spcBef>
              <a:spcAft>
                <a:spcPts val="600"/>
              </a:spcAft>
              <a:buFontTx/>
              <a:buNone/>
              <a:defRPr sz="2000">
                <a:solidFill>
                  <a:srgbClr val="595959"/>
                </a:solidFill>
              </a:defRPr>
            </a:lvl5pPr>
          </a:lstStyle>
          <a:p>
            <a:pPr lvl="0"/>
            <a:r>
              <a:rPr lang="en-US" dirty="0"/>
              <a:t>Click to edit subhead 2</a:t>
            </a:r>
          </a:p>
        </p:txBody>
      </p:sp>
      <p:sp>
        <p:nvSpPr>
          <p:cNvPr id="5" name="Text Placeholder 4">
            <a:extLst>
              <a:ext uri="{FF2B5EF4-FFF2-40B4-BE49-F238E27FC236}">
                <a16:creationId xmlns:a16="http://schemas.microsoft.com/office/drawing/2014/main" xmlns="" id="{738A0F96-A72A-0949-BE1F-FF2EC5DA0A94}"/>
              </a:ext>
            </a:extLst>
          </p:cNvPr>
          <p:cNvSpPr>
            <a:spLocks noGrp="1"/>
          </p:cNvSpPr>
          <p:nvPr>
            <p:ph type="body" sz="quarter" idx="14"/>
          </p:nvPr>
        </p:nvSpPr>
        <p:spPr>
          <a:xfrm>
            <a:off x="510779" y="1625241"/>
            <a:ext cx="3941889" cy="2579613"/>
          </a:xfrm>
          <a:prstGeom prst="rect">
            <a:avLst/>
          </a:prstGeom>
        </p:spPr>
        <p:txBody>
          <a:bodyPr lIns="0"/>
          <a:lstStyle>
            <a:lvl1pPr marL="0" indent="182880">
              <a:spcBef>
                <a:spcPts val="600"/>
              </a:spcBef>
              <a:spcAft>
                <a:spcPts val="0"/>
              </a:spcAft>
              <a:buClr>
                <a:schemeClr val="tx1">
                  <a:lumMod val="85000"/>
                  <a:lumOff val="15000"/>
                </a:schemeClr>
              </a:buClr>
              <a:buFont typeface="Arial" panose="020B0604020202020204" pitchFamily="34" charset="0"/>
              <a:buChar char="•"/>
              <a:defRPr sz="1600">
                <a:solidFill>
                  <a:srgbClr val="595959"/>
                </a:solidFill>
              </a:defRPr>
            </a:lvl1pPr>
            <a:lvl2pPr marL="182880" indent="182880">
              <a:spcBef>
                <a:spcPts val="0"/>
              </a:spcBef>
              <a:spcAft>
                <a:spcPts val="0"/>
              </a:spcAft>
              <a:buClr>
                <a:schemeClr val="tx1">
                  <a:lumMod val="85000"/>
                  <a:lumOff val="15000"/>
                </a:schemeClr>
              </a:buClr>
              <a:buFont typeface="Arial" panose="020B0604020202020204" pitchFamily="34" charset="0"/>
              <a:buChar char="•"/>
              <a:defRPr sz="1400">
                <a:solidFill>
                  <a:srgbClr val="595959"/>
                </a:solidFill>
              </a:defRPr>
            </a:lvl2pPr>
            <a:lvl3pPr marL="365760" indent="182880">
              <a:spcBef>
                <a:spcPts val="0"/>
              </a:spcBef>
              <a:spcAft>
                <a:spcPts val="0"/>
              </a:spcAft>
              <a:buClr>
                <a:schemeClr val="tx1">
                  <a:lumMod val="85000"/>
                  <a:lumOff val="15000"/>
                </a:schemeClr>
              </a:buClr>
              <a:buFont typeface="Arial" panose="020B0604020202020204" pitchFamily="34" charset="0"/>
              <a:buChar char="•"/>
              <a:defRPr sz="1400">
                <a:solidFill>
                  <a:srgbClr val="595959"/>
                </a:solidFill>
              </a:defRPr>
            </a:lvl3pPr>
            <a:lvl4pPr marL="548640" indent="182880">
              <a:spcBef>
                <a:spcPts val="0"/>
              </a:spcBef>
              <a:spcAft>
                <a:spcPts val="0"/>
              </a:spcAft>
              <a:buClr>
                <a:schemeClr val="tx1">
                  <a:lumMod val="85000"/>
                  <a:lumOff val="15000"/>
                </a:schemeClr>
              </a:buClr>
              <a:buFont typeface="Arial" panose="020B0604020202020204" pitchFamily="34" charset="0"/>
              <a:buChar char="•"/>
              <a:defRPr sz="1400">
                <a:solidFill>
                  <a:srgbClr val="595959"/>
                </a:solidFill>
              </a:defRPr>
            </a:lvl4pPr>
            <a:lvl5pPr marL="731520" indent="182880">
              <a:spcBef>
                <a:spcPts val="0"/>
              </a:spcBef>
              <a:spcAft>
                <a:spcPts val="0"/>
              </a:spcAft>
              <a:buClr>
                <a:schemeClr val="tx1">
                  <a:lumMod val="85000"/>
                  <a:lumOff val="15000"/>
                </a:schemeClr>
              </a:buClr>
              <a:buFont typeface="Arial" panose="020B0604020202020204" pitchFamily="34" charset="0"/>
              <a:buChar char="•"/>
              <a:defRPr sz="1400">
                <a:solidFill>
                  <a:srgbClr val="59595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xmlns="" id="{9FE9EB5A-375D-744C-9402-23D17043E8A7}"/>
              </a:ext>
            </a:extLst>
          </p:cNvPr>
          <p:cNvSpPr>
            <a:spLocks noGrp="1"/>
          </p:cNvSpPr>
          <p:nvPr>
            <p:ph type="body" sz="quarter" idx="15"/>
          </p:nvPr>
        </p:nvSpPr>
        <p:spPr>
          <a:xfrm>
            <a:off x="4652532" y="1625242"/>
            <a:ext cx="4054475" cy="2579612"/>
          </a:xfrm>
          <a:prstGeom prst="rect">
            <a:avLst/>
          </a:prstGeom>
        </p:spPr>
        <p:txBody>
          <a:bodyPr lIns="0"/>
          <a:lstStyle>
            <a:lvl1pPr marL="0" indent="182880">
              <a:spcBef>
                <a:spcPts val="600"/>
              </a:spcBef>
              <a:spcAft>
                <a:spcPts val="0"/>
              </a:spcAft>
              <a:buClr>
                <a:schemeClr val="tx1">
                  <a:lumMod val="85000"/>
                  <a:lumOff val="15000"/>
                </a:schemeClr>
              </a:buClr>
              <a:buFont typeface="Arial" panose="020B0604020202020204" pitchFamily="34" charset="0"/>
              <a:buChar char="•"/>
              <a:defRPr sz="1600">
                <a:solidFill>
                  <a:srgbClr val="595959"/>
                </a:solidFill>
              </a:defRPr>
            </a:lvl1pPr>
            <a:lvl2pPr marL="182880" indent="182880">
              <a:spcBef>
                <a:spcPts val="0"/>
              </a:spcBef>
              <a:spcAft>
                <a:spcPts val="0"/>
              </a:spcAft>
              <a:buClr>
                <a:schemeClr val="tx1">
                  <a:lumMod val="85000"/>
                  <a:lumOff val="15000"/>
                </a:schemeClr>
              </a:buClr>
              <a:buFont typeface="Arial" panose="020B0604020202020204" pitchFamily="34" charset="0"/>
              <a:buChar char="•"/>
              <a:defRPr sz="1400">
                <a:solidFill>
                  <a:srgbClr val="595959"/>
                </a:solidFill>
              </a:defRPr>
            </a:lvl2pPr>
            <a:lvl3pPr marL="365760" indent="182880">
              <a:spcBef>
                <a:spcPts val="0"/>
              </a:spcBef>
              <a:spcAft>
                <a:spcPts val="0"/>
              </a:spcAft>
              <a:buClr>
                <a:schemeClr val="tx1">
                  <a:lumMod val="85000"/>
                  <a:lumOff val="15000"/>
                </a:schemeClr>
              </a:buClr>
              <a:buFont typeface="Arial" panose="020B0604020202020204" pitchFamily="34" charset="0"/>
              <a:buChar char="•"/>
              <a:defRPr sz="1400">
                <a:solidFill>
                  <a:srgbClr val="595959"/>
                </a:solidFill>
              </a:defRPr>
            </a:lvl3pPr>
            <a:lvl4pPr marL="548640" indent="182880">
              <a:spcBef>
                <a:spcPts val="0"/>
              </a:spcBef>
              <a:spcAft>
                <a:spcPts val="0"/>
              </a:spcAft>
              <a:buClr>
                <a:schemeClr val="tx1">
                  <a:lumMod val="85000"/>
                  <a:lumOff val="15000"/>
                </a:schemeClr>
              </a:buClr>
              <a:buFont typeface="Arial" panose="020B0604020202020204" pitchFamily="34" charset="0"/>
              <a:buChar char="•"/>
              <a:defRPr sz="1400">
                <a:solidFill>
                  <a:srgbClr val="595959"/>
                </a:solidFill>
              </a:defRPr>
            </a:lvl4pPr>
            <a:lvl5pPr marL="731520" indent="182880">
              <a:spcBef>
                <a:spcPts val="0"/>
              </a:spcBef>
              <a:spcAft>
                <a:spcPts val="0"/>
              </a:spcAft>
              <a:buClr>
                <a:schemeClr val="tx1">
                  <a:lumMod val="85000"/>
                  <a:lumOff val="15000"/>
                </a:schemeClr>
              </a:buClr>
              <a:buFont typeface="Arial" panose="020B0604020202020204" pitchFamily="34" charset="0"/>
              <a:buChar char="•"/>
              <a:defRPr sz="1400">
                <a:solidFill>
                  <a:srgbClr val="59595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9702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3342" y="2353071"/>
            <a:ext cx="8169021" cy="1371808"/>
          </a:xfrm>
          <a:prstGeom prst="rect">
            <a:avLst/>
          </a:prstGeom>
        </p:spPr>
        <p:txBody>
          <a:bodyPr lIns="54864" anchor="ctr"/>
          <a:lstStyle>
            <a:lvl1pPr marL="0" indent="0" algn="l">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insert presentation title here</a:t>
            </a:r>
          </a:p>
          <a:p>
            <a:r>
              <a:rPr lang="en-US" dirty="0"/>
              <a:t>Second level</a:t>
            </a:r>
            <a:br>
              <a:rPr lang="en-US" dirty="0"/>
            </a:br>
            <a:r>
              <a:rPr lang="en-US" dirty="0"/>
              <a:t>Third level</a:t>
            </a:r>
          </a:p>
        </p:txBody>
      </p:sp>
    </p:spTree>
    <p:extLst>
      <p:ext uri="{BB962C8B-B14F-4D97-AF65-F5344CB8AC3E}">
        <p14:creationId xmlns:p14="http://schemas.microsoft.com/office/powerpoint/2010/main" val="1618318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336"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theme" Target="../theme/theme2.xml"/><Relationship Id="rId5" Type="http://schemas.openxmlformats.org/officeDocument/2006/relationships/image" Target="../media/image2.jp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3.xml"/><Relationship Id="rId3"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9E39F29-EA0F-E84F-8439-AB9DA33DD674}"/>
              </a:ext>
            </a:extLst>
          </p:cNvPr>
          <p:cNvPicPr>
            <a:picLocks noChangeAspect="1"/>
          </p:cNvPicPr>
          <p:nvPr userDrawn="1"/>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287893053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20" r:id="rId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DB68DAC-03C0-BE44-AF29-210D4350E4EF}"/>
              </a:ext>
            </a:extLst>
          </p:cNvPr>
          <p:cNvPicPr>
            <a:picLocks noChangeAspect="1"/>
          </p:cNvPicPr>
          <p:nvPr userDrawn="1"/>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378524527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A22D497-6B39-7845-95EF-D32746A5AF01}"/>
              </a:ext>
            </a:extLst>
          </p:cNvPr>
          <p:cNvPicPr>
            <a:picLocks noChangeAspect="1"/>
          </p:cNvPicPr>
          <p:nvPr userDrawn="1"/>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523461398"/>
      </p:ext>
    </p:extLst>
  </p:cSld>
  <p:clrMap bg1="lt1" tx1="dk1" bg2="lt2" tx2="dk2" accent1="accent1" accent2="accent2" accent3="accent3" accent4="accent4" accent5="accent5" accent6="accent6" hlink="hlink" folHlink="folHlink"/>
  <p:sldLayoutIdLst>
    <p:sldLayoutId id="2147483734" r:id="rId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4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4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44.png"/></Relationships>
</file>

<file path=ppt/slides/_rels/slide13.xml.rels><?xml version="1.0" encoding="UTF-8" standalone="yes"?>
<Relationships xmlns="http://schemas.openxmlformats.org/package/2006/relationships"><Relationship Id="rId11" Type="http://schemas.openxmlformats.org/officeDocument/2006/relationships/diagramColors" Target="../diagrams/colors3.xml"/><Relationship Id="rId12" Type="http://schemas.microsoft.com/office/2007/relationships/diagramDrawing" Target="../diagrams/drawing3.xml"/><Relationship Id="rId13" Type="http://schemas.openxmlformats.org/officeDocument/2006/relationships/diagramData" Target="../diagrams/data4.xml"/><Relationship Id="rId14" Type="http://schemas.openxmlformats.org/officeDocument/2006/relationships/diagramLayout" Target="../diagrams/layout4.xml"/><Relationship Id="rId15" Type="http://schemas.openxmlformats.org/officeDocument/2006/relationships/diagramQuickStyle" Target="../diagrams/quickStyle4.xml"/><Relationship Id="rId16" Type="http://schemas.openxmlformats.org/officeDocument/2006/relationships/diagramColors" Target="../diagrams/colors4.xml"/><Relationship Id="rId17" Type="http://schemas.microsoft.com/office/2007/relationships/diagramDrawing" Target="../diagrams/drawing4.xml"/><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diagramData" Target="../diagrams/data3.xml"/><Relationship Id="rId9" Type="http://schemas.openxmlformats.org/officeDocument/2006/relationships/diagramLayout" Target="../diagrams/layout3.xml"/><Relationship Id="rId10"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15.xml.rels><?xml version="1.0" encoding="UTF-8" standalone="yes"?>
<Relationships xmlns="http://schemas.openxmlformats.org/package/2006/relationships"><Relationship Id="rId11" Type="http://schemas.openxmlformats.org/officeDocument/2006/relationships/hyperlink" Target="http://martin.zinkevich.org/rules_of_ml/rules_of_ml.pdf" TargetMode="External"/><Relationship Id="rId12" Type="http://schemas.openxmlformats.org/officeDocument/2006/relationships/hyperlink" Target="https://d1.awsstatic.com/whitepapers/aws-managing-ml-projects.pdf" TargetMode="External"/><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medium.com/memory-leak/introducing-redpoints-ml-workflow-landscape-312ca3c91b2f" TargetMode="External"/><Relationship Id="rId4" Type="http://schemas.openxmlformats.org/officeDocument/2006/relationships/hyperlink" Target="https://github.com/EthicalML/awesome-production-machine-learning" TargetMode="External"/><Relationship Id="rId5" Type="http://schemas.openxmlformats.org/officeDocument/2006/relationships/hyperlink" Target="https://fullstackdeeplearning.com/march2019" TargetMode="External"/><Relationship Id="rId6" Type="http://schemas.openxmlformats.org/officeDocument/2006/relationships/hyperlink" Target="https://www.oreilly.com/ideas/ai-adoption-is-being-fueled-by-an-improved-tool-ecosystem" TargetMode="External"/><Relationship Id="rId7" Type="http://schemas.openxmlformats.org/officeDocument/2006/relationships/hyperlink" Target="https://arxiv.org/abs/1906.10742" TargetMode="External"/><Relationship Id="rId8" Type="http://schemas.openxmlformats.org/officeDocument/2006/relationships/hyperlink" Target="https://storage.googleapis.com/pub-tools-public-publication-data/pdf/45742.pdf" TargetMode="External"/><Relationship Id="rId9" Type="http://schemas.openxmlformats.org/officeDocument/2006/relationships/hyperlink" Target="https://docs.google.com/presentation/d/17NoJY2SnC2UMbVegaRCWA7Oca7UCZ3vHnMqBV4SUayc/edit#slide=id.g4651a6c938_3_423" TargetMode="External"/><Relationship Id="rId10" Type="http://schemas.openxmlformats.org/officeDocument/2006/relationships/hyperlink" Target="https://riccomini.name/models-microservices-should-be-using-same-continuous-delivery-stac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jpg"/><Relationship Id="rId7" Type="http://schemas.openxmlformats.org/officeDocument/2006/relationships/image" Target="../media/image9.jpg"/><Relationship Id="rId8" Type="http://schemas.openxmlformats.org/officeDocument/2006/relationships/image" Target="../media/image10.jpg"/><Relationship Id="rId9" Type="http://schemas.openxmlformats.org/officeDocument/2006/relationships/image" Target="../media/image11.jpg"/><Relationship Id="rId10"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9" Type="http://schemas.openxmlformats.org/officeDocument/2006/relationships/image" Target="../media/image19.png"/><Relationship Id="rId20" Type="http://schemas.openxmlformats.org/officeDocument/2006/relationships/image" Target="../media/image30.png"/><Relationship Id="rId21" Type="http://schemas.openxmlformats.org/officeDocument/2006/relationships/image" Target="../media/image31.png"/><Relationship Id="rId22" Type="http://schemas.openxmlformats.org/officeDocument/2006/relationships/image" Target="../media/image32.png"/><Relationship Id="rId23" Type="http://schemas.openxmlformats.org/officeDocument/2006/relationships/image" Target="../media/image33.png"/><Relationship Id="rId24" Type="http://schemas.openxmlformats.org/officeDocument/2006/relationships/image" Target="../media/image34.png"/><Relationship Id="rId25" Type="http://schemas.openxmlformats.org/officeDocument/2006/relationships/image" Target="../media/image35.png"/><Relationship Id="rId26" Type="http://schemas.openxmlformats.org/officeDocument/2006/relationships/image" Target="../media/image36.png"/><Relationship Id="rId10" Type="http://schemas.openxmlformats.org/officeDocument/2006/relationships/image" Target="../media/image20.png"/><Relationship Id="rId11" Type="http://schemas.openxmlformats.org/officeDocument/2006/relationships/image" Target="../media/image21.png"/><Relationship Id="rId12" Type="http://schemas.openxmlformats.org/officeDocument/2006/relationships/image" Target="../media/image22.png"/><Relationship Id="rId13" Type="http://schemas.openxmlformats.org/officeDocument/2006/relationships/image" Target="../media/image23.png"/><Relationship Id="rId14" Type="http://schemas.openxmlformats.org/officeDocument/2006/relationships/image" Target="../media/image24.png"/><Relationship Id="rId15" Type="http://schemas.openxmlformats.org/officeDocument/2006/relationships/image" Target="../media/image25.png"/><Relationship Id="rId16" Type="http://schemas.openxmlformats.org/officeDocument/2006/relationships/image" Target="../media/image26.png"/><Relationship Id="rId17" Type="http://schemas.openxmlformats.org/officeDocument/2006/relationships/image" Target="../media/image27.png"/><Relationship Id="rId18" Type="http://schemas.openxmlformats.org/officeDocument/2006/relationships/image" Target="../media/image28.png"/><Relationship Id="rId19" Type="http://schemas.openxmlformats.org/officeDocument/2006/relationships/image" Target="../media/image29.png"/><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14.jp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hyperlink" Target="http://arxiv.org/" TargetMode="External"/><Relationship Id="rId5" Type="http://schemas.openxmlformats.org/officeDocument/2006/relationships/hyperlink" Target="https://paperswithcode.com/" TargetMode="External"/><Relationship Id="rId6" Type="http://schemas.openxmlformats.org/officeDocument/2006/relationships/hyperlink" Target="http://commoncrawl.org/" TargetMode="External"/><Relationship Id="rId7" Type="http://schemas.openxmlformats.org/officeDocument/2006/relationships/hyperlink" Target="https://voice.mozilla.org/" TargetMode="External"/><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Better, Faster Decisions at Scale</a:t>
            </a:r>
            <a:endParaRPr lang="en-US" dirty="0"/>
          </a:p>
        </p:txBody>
      </p:sp>
      <p:sp>
        <p:nvSpPr>
          <p:cNvPr id="3" name="Content Placeholder 2"/>
          <p:cNvSpPr>
            <a:spLocks noGrp="1"/>
          </p:cNvSpPr>
          <p:nvPr>
            <p:ph idx="12"/>
          </p:nvPr>
        </p:nvSpPr>
        <p:spPr>
          <a:xfrm>
            <a:off x="510779" y="1122219"/>
            <a:ext cx="4312233" cy="2750534"/>
          </a:xfrm>
        </p:spPr>
        <p:txBody>
          <a:bodyPr/>
          <a:lstStyle/>
          <a:p>
            <a:pPr marL="342900" indent="-342900">
              <a:buFont typeface="Arial" charset="0"/>
              <a:buChar char="•"/>
            </a:pPr>
            <a:r>
              <a:rPr lang="en-US" sz="1600" dirty="0"/>
              <a:t>Machine learning drove massive growth at consumer internet companies over the last </a:t>
            </a:r>
            <a:r>
              <a:rPr lang="en-US" sz="1600" dirty="0" smtClean="0"/>
              <a:t>decade</a:t>
            </a:r>
          </a:p>
          <a:p>
            <a:pPr marL="342900" indent="-342900">
              <a:buFont typeface="Arial" charset="0"/>
              <a:buChar char="•"/>
            </a:pPr>
            <a:r>
              <a:rPr lang="en-US" sz="1600" dirty="0"/>
              <a:t>A wave of AI startups and vertical machine learning applications </a:t>
            </a:r>
            <a:r>
              <a:rPr lang="en-US" sz="1600" dirty="0" smtClean="0"/>
              <a:t>are emerging </a:t>
            </a:r>
            <a:r>
              <a:rPr lang="en-US" sz="1600" dirty="0"/>
              <a:t>across other industries</a:t>
            </a:r>
          </a:p>
          <a:p>
            <a:pPr marL="342900" indent="-342900">
              <a:buFont typeface="Arial" charset="0"/>
              <a:buChar char="•"/>
            </a:pPr>
            <a:r>
              <a:rPr lang="en-US" sz="1600" dirty="0"/>
              <a:t>For many problems, machine learning makes better, faster, and more repeatable decisions at </a:t>
            </a:r>
            <a:r>
              <a:rPr lang="en-US" sz="1600" dirty="0" smtClean="0"/>
              <a:t>scale</a:t>
            </a:r>
            <a:endParaRPr lang="en-US" sz="1600" dirty="0"/>
          </a:p>
        </p:txBody>
      </p:sp>
      <p:pic>
        <p:nvPicPr>
          <p:cNvPr id="4" name="Google Shape;782;p102"/>
          <p:cNvPicPr preferRelativeResize="0"/>
          <p:nvPr/>
        </p:nvPicPr>
        <p:blipFill rotWithShape="1">
          <a:blip r:embed="rId3">
            <a:alphaModFix/>
          </a:blip>
          <a:srcRect/>
          <a:stretch/>
        </p:blipFill>
        <p:spPr>
          <a:xfrm>
            <a:off x="5118847" y="1046018"/>
            <a:ext cx="3238395" cy="3238395"/>
          </a:xfrm>
          <a:prstGeom prst="rect">
            <a:avLst/>
          </a:prstGeom>
          <a:noFill/>
          <a:ln>
            <a:noFill/>
          </a:ln>
        </p:spPr>
      </p:pic>
    </p:spTree>
    <p:extLst>
      <p:ext uri="{BB962C8B-B14F-4D97-AF65-F5344CB8AC3E}">
        <p14:creationId xmlns:p14="http://schemas.microsoft.com/office/powerpoint/2010/main" val="3358347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Machine Learning Testing</a:t>
            </a:r>
            <a:endParaRPr lang="en-US" dirty="0"/>
          </a:p>
        </p:txBody>
      </p:sp>
      <p:sp>
        <p:nvSpPr>
          <p:cNvPr id="4" name="Content Placeholder 2"/>
          <p:cNvSpPr>
            <a:spLocks noGrp="1"/>
          </p:cNvSpPr>
          <p:nvPr>
            <p:ph idx="12"/>
          </p:nvPr>
        </p:nvSpPr>
        <p:spPr>
          <a:xfrm>
            <a:off x="510779" y="1122219"/>
            <a:ext cx="4572209" cy="3069454"/>
          </a:xfrm>
        </p:spPr>
        <p:txBody>
          <a:bodyPr/>
          <a:lstStyle/>
          <a:p>
            <a:pPr marL="342900" indent="-342900">
              <a:buFont typeface="Arial" charset="0"/>
              <a:buChar char="•"/>
            </a:pPr>
            <a:r>
              <a:rPr lang="en-US" sz="1600" dirty="0"/>
              <a:t>Real world data changes over </a:t>
            </a:r>
            <a:r>
              <a:rPr lang="en-US" sz="1600" dirty="0" smtClean="0"/>
              <a:t>time</a:t>
            </a:r>
          </a:p>
          <a:p>
            <a:pPr marL="342900" indent="-342900">
              <a:buFont typeface="Arial" charset="0"/>
              <a:buChar char="•"/>
            </a:pPr>
            <a:r>
              <a:rPr lang="en-US" sz="1600" dirty="0"/>
              <a:t>M</a:t>
            </a:r>
            <a:r>
              <a:rPr lang="en-US" sz="1600" dirty="0" smtClean="0"/>
              <a:t>odel </a:t>
            </a:r>
            <a:r>
              <a:rPr lang="en-US" sz="1600" dirty="0"/>
              <a:t>tests and benchmarks </a:t>
            </a:r>
            <a:r>
              <a:rPr lang="en-US" sz="1600" dirty="0" smtClean="0"/>
              <a:t>get stale</a:t>
            </a:r>
          </a:p>
          <a:p>
            <a:pPr marL="342900" indent="-342900">
              <a:buFont typeface="Arial" charset="0"/>
              <a:buChar char="•"/>
            </a:pPr>
            <a:r>
              <a:rPr lang="en-US" sz="1600" dirty="0" smtClean="0"/>
              <a:t>Maintain </a:t>
            </a:r>
            <a:r>
              <a:rPr lang="en-US" sz="1600" dirty="0"/>
              <a:t>a suite of model input test fixtures </a:t>
            </a:r>
            <a:endParaRPr lang="en-US" sz="1600" dirty="0" smtClean="0"/>
          </a:p>
          <a:p>
            <a:pPr marL="342900" indent="-342900">
              <a:buFont typeface="Arial" charset="0"/>
              <a:buChar char="•"/>
            </a:pPr>
            <a:r>
              <a:rPr lang="en-US" sz="1600" dirty="0" smtClean="0"/>
              <a:t>Test for silent failures &amp; output shifts</a:t>
            </a:r>
          </a:p>
          <a:p>
            <a:pPr marL="342900" indent="-342900">
              <a:buFont typeface="Arial" charset="0"/>
              <a:buChar char="•"/>
            </a:pPr>
            <a:r>
              <a:rPr lang="en-US" sz="1600" dirty="0"/>
              <a:t>Decouple testing of your data &amp; infrastructure from testing of your ML code</a:t>
            </a:r>
          </a:p>
          <a:p>
            <a:pPr marL="342900" indent="-342900">
              <a:buFont typeface="Arial" charset="0"/>
              <a:buChar char="•"/>
            </a:pPr>
            <a:r>
              <a:rPr lang="en-US" sz="1600" dirty="0" smtClean="0"/>
              <a:t>Train </a:t>
            </a:r>
            <a:r>
              <a:rPr lang="en-US" sz="1600" dirty="0"/>
              <a:t>models with sample data and run through entire ML pipeline</a:t>
            </a:r>
          </a:p>
          <a:p>
            <a:pPr marL="342900" indent="-342900">
              <a:buFont typeface="Arial" charset="0"/>
              <a:buChar char="•"/>
            </a:pPr>
            <a:endParaRPr lang="en-US" sz="1600" dirty="0" smtClean="0"/>
          </a:p>
          <a:p>
            <a:pPr marL="342900" indent="-342900">
              <a:buFont typeface="Arial" charset="0"/>
              <a:buChar char="•"/>
            </a:pPr>
            <a:endParaRPr lang="en-US" sz="1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2988" y="1737658"/>
            <a:ext cx="3952391" cy="1444811"/>
          </a:xfrm>
          <a:prstGeom prst="rect">
            <a:avLst/>
          </a:prstGeom>
        </p:spPr>
      </p:pic>
      <p:sp>
        <p:nvSpPr>
          <p:cNvPr id="6" name="Rectangle 5"/>
          <p:cNvSpPr/>
          <p:nvPr/>
        </p:nvSpPr>
        <p:spPr>
          <a:xfrm>
            <a:off x="4990347" y="3440849"/>
            <a:ext cx="4137671" cy="246221"/>
          </a:xfrm>
          <a:prstGeom prst="rect">
            <a:avLst/>
          </a:prstGeom>
        </p:spPr>
        <p:txBody>
          <a:bodyPr wrap="none">
            <a:spAutoFit/>
          </a:bodyPr>
          <a:lstStyle/>
          <a:p>
            <a:pPr lvl="0">
              <a:buClr>
                <a:srgbClr val="000000"/>
              </a:buClr>
              <a:buSzPts val="1600"/>
            </a:pPr>
            <a:r>
              <a:rPr lang="en-US" sz="1000" dirty="0" smtClean="0">
                <a:solidFill>
                  <a:srgbClr val="7F7F7F"/>
                </a:solidFill>
                <a:ea typeface="Arial"/>
                <a:cs typeface="Arial"/>
                <a:sym typeface="Arial"/>
              </a:rPr>
              <a:t>Source</a:t>
            </a:r>
            <a:r>
              <a:rPr lang="en" sz="1000" dirty="0">
                <a:solidFill>
                  <a:srgbClr val="7F7F7F"/>
                </a:solidFill>
                <a:ea typeface="Arial"/>
                <a:cs typeface="Arial"/>
                <a:sym typeface="Arial"/>
              </a:rPr>
              <a:t>: Machine Learning Testing: Survey, Landscapes and Horizons</a:t>
            </a:r>
          </a:p>
        </p:txBody>
      </p:sp>
    </p:spTree>
    <p:extLst>
      <p:ext uri="{BB962C8B-B14F-4D97-AF65-F5344CB8AC3E}">
        <p14:creationId xmlns:p14="http://schemas.microsoft.com/office/powerpoint/2010/main" val="536909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3600" dirty="0" smtClean="0"/>
              <a:t>Monitoring: </a:t>
            </a:r>
            <a:r>
              <a:rPr lang="en-US" sz="3600" dirty="0"/>
              <a:t>Data, </a:t>
            </a:r>
            <a:r>
              <a:rPr lang="en-US" sz="3600" dirty="0" smtClean="0"/>
              <a:t>Features, Models</a:t>
            </a:r>
            <a:endParaRPr lang="en-US" sz="3600" dirty="0"/>
          </a:p>
        </p:txBody>
      </p:sp>
      <p:sp>
        <p:nvSpPr>
          <p:cNvPr id="4" name="Content Placeholder 2"/>
          <p:cNvSpPr>
            <a:spLocks noGrp="1"/>
          </p:cNvSpPr>
          <p:nvPr>
            <p:ph idx="12"/>
          </p:nvPr>
        </p:nvSpPr>
        <p:spPr>
          <a:xfrm>
            <a:off x="510779" y="1122219"/>
            <a:ext cx="4563245" cy="3069454"/>
          </a:xfrm>
        </p:spPr>
        <p:txBody>
          <a:bodyPr/>
          <a:lstStyle/>
          <a:p>
            <a:pPr marL="342900" indent="-342900">
              <a:buFont typeface="Arial" charset="0"/>
              <a:buChar char="•"/>
            </a:pPr>
            <a:r>
              <a:rPr lang="en-US" sz="1600" dirty="0" smtClean="0"/>
              <a:t>Diversity of ever-changing data sources</a:t>
            </a:r>
          </a:p>
          <a:p>
            <a:pPr marL="342900" indent="-342900">
              <a:buFont typeface="Arial" charset="0"/>
              <a:buChar char="•"/>
            </a:pPr>
            <a:r>
              <a:rPr lang="en-US" sz="1600" dirty="0"/>
              <a:t>Data issues cascade through </a:t>
            </a:r>
            <a:r>
              <a:rPr lang="en-US" sz="1600" dirty="0" smtClean="0"/>
              <a:t>the ML stack</a:t>
            </a:r>
          </a:p>
          <a:p>
            <a:pPr marL="342900" indent="-342900">
              <a:buFont typeface="Arial" charset="0"/>
              <a:buChar char="•"/>
            </a:pPr>
            <a:r>
              <a:rPr lang="en-US" sz="1600" dirty="0" smtClean="0"/>
              <a:t>Features also change, drift, break over time </a:t>
            </a:r>
            <a:endParaRPr lang="en-US" sz="1600" dirty="0"/>
          </a:p>
          <a:p>
            <a:pPr marL="342900" indent="-342900">
              <a:buFont typeface="Arial" charset="0"/>
              <a:buChar char="•"/>
            </a:pPr>
            <a:r>
              <a:rPr lang="en-US" sz="1600" dirty="0" smtClean="0"/>
              <a:t>Model accuracy can decay over time</a:t>
            </a:r>
          </a:p>
          <a:p>
            <a:pPr marL="342900" indent="-342900">
              <a:buFont typeface="Arial" charset="0"/>
              <a:buChar char="•"/>
            </a:pPr>
            <a:r>
              <a:rPr lang="en-US" sz="1600" dirty="0" smtClean="0"/>
              <a:t>Need data monitoring to spot statistical changes in data inputs, anomalies</a:t>
            </a:r>
          </a:p>
          <a:p>
            <a:pPr marL="342900" indent="-342900">
              <a:buFont typeface="Arial" charset="0"/>
              <a:buChar char="•"/>
            </a:pPr>
            <a:r>
              <a:rPr lang="en-US" sz="1600" dirty="0"/>
              <a:t>U</a:t>
            </a:r>
            <a:r>
              <a:rPr lang="en-US" sz="1600" dirty="0" smtClean="0"/>
              <a:t>nlike </a:t>
            </a:r>
            <a:r>
              <a:rPr lang="en-US" sz="1600" dirty="0"/>
              <a:t>traditional applications, model performance is </a:t>
            </a:r>
            <a:r>
              <a:rPr lang="en-US" sz="1600" dirty="0" smtClean="0"/>
              <a:t>non-deterministic</a:t>
            </a:r>
          </a:p>
          <a:p>
            <a:pPr marL="342900" indent="-342900">
              <a:buFont typeface="Arial" charset="0"/>
              <a:buChar char="•"/>
            </a:pPr>
            <a:endParaRPr lang="en-US" sz="1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7198" y="1157653"/>
            <a:ext cx="4306802" cy="2588487"/>
          </a:xfrm>
          <a:prstGeom prst="rect">
            <a:avLst/>
          </a:prstGeom>
        </p:spPr>
      </p:pic>
      <p:sp>
        <p:nvSpPr>
          <p:cNvPr id="6" name="Rectangle 5"/>
          <p:cNvSpPr/>
          <p:nvPr/>
        </p:nvSpPr>
        <p:spPr>
          <a:xfrm>
            <a:off x="5820172" y="3822341"/>
            <a:ext cx="2329484" cy="369332"/>
          </a:xfrm>
          <a:prstGeom prst="rect">
            <a:avLst/>
          </a:prstGeom>
        </p:spPr>
        <p:txBody>
          <a:bodyPr wrap="none">
            <a:spAutoFit/>
          </a:bodyPr>
          <a:lstStyle/>
          <a:p>
            <a:pPr lvl="0">
              <a:buClr>
                <a:srgbClr val="000000"/>
              </a:buClr>
              <a:buSzPts val="1600"/>
            </a:pPr>
            <a:r>
              <a:rPr lang="en-US" dirty="0" smtClean="0">
                <a:solidFill>
                  <a:srgbClr val="7F7F7F"/>
                </a:solidFill>
                <a:ea typeface="Arial"/>
                <a:cs typeface="Arial"/>
                <a:sym typeface="Arial"/>
              </a:rPr>
              <a:t>Source</a:t>
            </a:r>
            <a:r>
              <a:rPr lang="en" dirty="0" smtClean="0">
                <a:solidFill>
                  <a:srgbClr val="7F7F7F"/>
                </a:solidFill>
                <a:ea typeface="Arial"/>
                <a:cs typeface="Arial"/>
                <a:sym typeface="Arial"/>
              </a:rPr>
              <a:t>: </a:t>
            </a:r>
            <a:r>
              <a:rPr lang="en" dirty="0">
                <a:solidFill>
                  <a:srgbClr val="7F7F7F"/>
                </a:solidFill>
                <a:ea typeface="Arial"/>
                <a:cs typeface="Arial"/>
                <a:sym typeface="Arial"/>
              </a:rPr>
              <a:t>@</a:t>
            </a:r>
            <a:r>
              <a:rPr lang="en" dirty="0" err="1">
                <a:solidFill>
                  <a:srgbClr val="7F7F7F"/>
                </a:solidFill>
                <a:ea typeface="Arial"/>
                <a:cs typeface="Arial"/>
                <a:sym typeface="Arial"/>
              </a:rPr>
              <a:t>fiddlerlabs</a:t>
            </a:r>
            <a:endParaRPr lang="en" dirty="0">
              <a:solidFill>
                <a:srgbClr val="7F7F7F"/>
              </a:solidFill>
              <a:ea typeface="Arial"/>
              <a:cs typeface="Arial"/>
              <a:sym typeface="Arial"/>
            </a:endParaRPr>
          </a:p>
        </p:txBody>
      </p:sp>
    </p:spTree>
    <p:extLst>
      <p:ext uri="{BB962C8B-B14F-4D97-AF65-F5344CB8AC3E}">
        <p14:creationId xmlns:p14="http://schemas.microsoft.com/office/powerpoint/2010/main" val="45778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Troubleshooting ML</a:t>
            </a:r>
            <a:endParaRPr lang="en-US" dirty="0"/>
          </a:p>
        </p:txBody>
      </p:sp>
      <p:pic>
        <p:nvPicPr>
          <p:cNvPr id="4" name="Google Shape;898;p117"/>
          <p:cNvPicPr preferRelativeResize="0"/>
          <p:nvPr/>
        </p:nvPicPr>
        <p:blipFill rotWithShape="1">
          <a:blip r:embed="rId3">
            <a:alphaModFix/>
          </a:blip>
          <a:srcRect/>
          <a:stretch/>
        </p:blipFill>
        <p:spPr>
          <a:xfrm>
            <a:off x="1945100" y="1108771"/>
            <a:ext cx="5329356" cy="3177897"/>
          </a:xfrm>
          <a:prstGeom prst="rect">
            <a:avLst/>
          </a:prstGeom>
          <a:noFill/>
          <a:ln>
            <a:noFill/>
          </a:ln>
        </p:spPr>
      </p:pic>
    </p:spTree>
    <p:extLst>
      <p:ext uri="{BB962C8B-B14F-4D97-AF65-F5344CB8AC3E}">
        <p14:creationId xmlns:p14="http://schemas.microsoft.com/office/powerpoint/2010/main" val="778297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Filling Out the AI Dev Stack</a:t>
            </a:r>
            <a:endParaRPr lang="en-US" dirty="0"/>
          </a:p>
        </p:txBody>
      </p:sp>
      <p:graphicFrame>
        <p:nvGraphicFramePr>
          <p:cNvPr id="10" name="Content Placeholder 9"/>
          <p:cNvGraphicFramePr>
            <a:graphicFrameLocks noGrp="1"/>
          </p:cNvGraphicFramePr>
          <p:nvPr>
            <p:ph idx="12"/>
            <p:extLst>
              <p:ext uri="{D42A27DB-BD31-4B8C-83A1-F6EECF244321}">
                <p14:modId xmlns:p14="http://schemas.microsoft.com/office/powerpoint/2010/main" val="284111268"/>
              </p:ext>
            </p:extLst>
          </p:nvPr>
        </p:nvGraphicFramePr>
        <p:xfrm>
          <a:off x="510779" y="1407460"/>
          <a:ext cx="2519900" cy="2590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extLst>
              <p:ext uri="{D42A27DB-BD31-4B8C-83A1-F6EECF244321}">
                <p14:modId xmlns:p14="http://schemas.microsoft.com/office/powerpoint/2010/main" val="1927003024"/>
              </p:ext>
            </p:extLst>
          </p:nvPr>
        </p:nvGraphicFramePr>
        <p:xfrm>
          <a:off x="3343626" y="1345521"/>
          <a:ext cx="2620828" cy="26945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 11"/>
          <p:cNvGraphicFramePr/>
          <p:nvPr>
            <p:extLst>
              <p:ext uri="{D42A27DB-BD31-4B8C-83A1-F6EECF244321}">
                <p14:modId xmlns:p14="http://schemas.microsoft.com/office/powerpoint/2010/main" val="1761630972"/>
              </p:ext>
            </p:extLst>
          </p:nvPr>
        </p:nvGraphicFramePr>
        <p:xfrm>
          <a:off x="6227359" y="1453097"/>
          <a:ext cx="2423195" cy="249137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8" name="Content Placeholder 2"/>
          <p:cNvSpPr txBox="1">
            <a:spLocks/>
          </p:cNvSpPr>
          <p:nvPr/>
        </p:nvSpPr>
        <p:spPr>
          <a:xfrm>
            <a:off x="510779" y="1122219"/>
            <a:ext cx="8197998" cy="500393"/>
          </a:xfrm>
          <a:prstGeom prst="rect">
            <a:avLst/>
          </a:prstGeom>
        </p:spPr>
        <p:txBody>
          <a:bodyPr lIns="0"/>
          <a:lstStyle>
            <a:lvl1pPr marL="0" indent="0" algn="l" defTabSz="457200" rtl="0" eaLnBrk="1" latinLnBrk="0" hangingPunct="1">
              <a:spcBef>
                <a:spcPts val="600"/>
              </a:spcBef>
              <a:buClr>
                <a:srgbClr val="D3002D"/>
              </a:buClr>
              <a:buFontTx/>
              <a:buNone/>
              <a:defRPr sz="2000" b="0" i="0" kern="1200">
                <a:solidFill>
                  <a:schemeClr val="tx1">
                    <a:lumMod val="65000"/>
                    <a:lumOff val="35000"/>
                  </a:schemeClr>
                </a:solidFill>
                <a:latin typeface="Arial"/>
                <a:ea typeface="+mn-ea"/>
                <a:cs typeface="Arial"/>
              </a:defRPr>
            </a:lvl1pPr>
            <a:lvl2pPr marL="514350" indent="-168275" algn="l" defTabSz="457200" rtl="0" eaLnBrk="1" latinLnBrk="0" hangingPunct="1">
              <a:spcBef>
                <a:spcPts val="0"/>
              </a:spcBef>
              <a:buClr>
                <a:schemeClr val="tx1">
                  <a:lumMod val="65000"/>
                  <a:lumOff val="35000"/>
                </a:schemeClr>
              </a:buClr>
              <a:buFont typeface="Arial"/>
              <a:buChar char="•"/>
              <a:defRPr sz="1600" b="0" i="0" kern="1200">
                <a:solidFill>
                  <a:schemeClr val="tx1">
                    <a:lumMod val="65000"/>
                    <a:lumOff val="35000"/>
                  </a:schemeClr>
                </a:solidFill>
                <a:latin typeface="Arial"/>
                <a:ea typeface="+mn-ea"/>
                <a:cs typeface="Arial"/>
              </a:defRPr>
            </a:lvl2pPr>
            <a:lvl3pPr marL="796925" indent="-168275" algn="l" defTabSz="457200" rtl="0" eaLnBrk="1" latinLnBrk="0" hangingPunct="1">
              <a:spcBef>
                <a:spcPts val="0"/>
              </a:spcBef>
              <a:buClr>
                <a:schemeClr val="tx1">
                  <a:lumMod val="65000"/>
                  <a:lumOff val="35000"/>
                </a:schemeClr>
              </a:buClr>
              <a:buFont typeface="Arial"/>
              <a:buChar char="•"/>
              <a:defRPr sz="1600" b="0" i="0" kern="1200">
                <a:solidFill>
                  <a:schemeClr val="tx1">
                    <a:lumMod val="65000"/>
                    <a:lumOff val="35000"/>
                  </a:schemeClr>
                </a:solidFill>
                <a:latin typeface="Arial"/>
                <a:ea typeface="+mn-ea"/>
                <a:cs typeface="Arial"/>
              </a:defRPr>
            </a:lvl3pPr>
            <a:lvl4pPr marL="1085850" indent="-168275" algn="l" defTabSz="457200" rtl="0" eaLnBrk="1" latinLnBrk="0" hangingPunct="1">
              <a:spcBef>
                <a:spcPts val="0"/>
              </a:spcBef>
              <a:buClr>
                <a:schemeClr val="tx1">
                  <a:lumMod val="65000"/>
                  <a:lumOff val="35000"/>
                </a:schemeClr>
              </a:buClr>
              <a:buFont typeface="Arial"/>
              <a:buChar char="•"/>
              <a:defRPr sz="1600" b="0" i="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b="1" dirty="0" smtClean="0"/>
              <a:t>We need better tools for:</a:t>
            </a:r>
            <a:endParaRPr lang="en-US" sz="1800" b="1" dirty="0"/>
          </a:p>
        </p:txBody>
      </p:sp>
    </p:spTree>
    <p:extLst>
      <p:ext uri="{BB962C8B-B14F-4D97-AF65-F5344CB8AC3E}">
        <p14:creationId xmlns:p14="http://schemas.microsoft.com/office/powerpoint/2010/main" val="110647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782;p102"/>
          <p:cNvPicPr preferRelativeResize="0"/>
          <p:nvPr/>
        </p:nvPicPr>
        <p:blipFill rotWithShape="1">
          <a:blip r:embed="rId2">
            <a:alphaModFix/>
          </a:blip>
          <a:srcRect/>
          <a:stretch/>
        </p:blipFill>
        <p:spPr>
          <a:xfrm>
            <a:off x="2940423" y="481241"/>
            <a:ext cx="3238395" cy="3238395"/>
          </a:xfrm>
          <a:prstGeom prst="rect">
            <a:avLst/>
          </a:prstGeom>
          <a:noFill/>
          <a:ln>
            <a:noFill/>
          </a:ln>
        </p:spPr>
      </p:pic>
    </p:spTree>
    <p:extLst>
      <p:ext uri="{BB962C8B-B14F-4D97-AF65-F5344CB8AC3E}">
        <p14:creationId xmlns:p14="http://schemas.microsoft.com/office/powerpoint/2010/main" val="2008229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More Resources</a:t>
            </a:r>
            <a:endParaRPr lang="en-US" dirty="0"/>
          </a:p>
        </p:txBody>
      </p:sp>
      <p:sp>
        <p:nvSpPr>
          <p:cNvPr id="4" name="Content Placeholder 2"/>
          <p:cNvSpPr>
            <a:spLocks noGrp="1"/>
          </p:cNvSpPr>
          <p:nvPr>
            <p:ph idx="12"/>
          </p:nvPr>
        </p:nvSpPr>
        <p:spPr>
          <a:xfrm>
            <a:off x="510778" y="1122219"/>
            <a:ext cx="7996727" cy="3069454"/>
          </a:xfrm>
        </p:spPr>
        <p:txBody>
          <a:bodyPr/>
          <a:lstStyle/>
          <a:p>
            <a:pPr marL="285750" indent="-285750">
              <a:buFont typeface="Arial" charset="0"/>
              <a:buChar char="•"/>
            </a:pPr>
            <a:r>
              <a:rPr lang="en-US" sz="1400" dirty="0" smtClean="0">
                <a:hlinkClick r:id="rId3"/>
              </a:rPr>
              <a:t>Redpoint’s ML </a:t>
            </a:r>
            <a:r>
              <a:rPr lang="en-US" sz="1400" dirty="0">
                <a:hlinkClick r:id="rId3"/>
              </a:rPr>
              <a:t>Workflow </a:t>
            </a:r>
            <a:r>
              <a:rPr lang="en-US" sz="1400" dirty="0" smtClean="0">
                <a:hlinkClick r:id="rId3"/>
              </a:rPr>
              <a:t>Landscape</a:t>
            </a:r>
            <a:endParaRPr lang="en-US" sz="1400" u="sng" dirty="0" smtClean="0"/>
          </a:p>
          <a:p>
            <a:pPr marL="285750" indent="-285750">
              <a:buFont typeface="Arial" charset="0"/>
              <a:buChar char="•"/>
            </a:pPr>
            <a:r>
              <a:rPr lang="en-US" sz="1400" dirty="0">
                <a:hlinkClick r:id="rId4"/>
              </a:rPr>
              <a:t>Awesome production machine </a:t>
            </a:r>
            <a:r>
              <a:rPr lang="en-US" sz="1400" dirty="0" smtClean="0">
                <a:hlinkClick r:id="rId4"/>
              </a:rPr>
              <a:t>learning</a:t>
            </a:r>
            <a:endParaRPr lang="en-US" sz="1400" dirty="0" smtClean="0"/>
          </a:p>
          <a:p>
            <a:pPr marL="285750" indent="-285750">
              <a:buFont typeface="Arial" charset="0"/>
              <a:buChar char="•"/>
            </a:pPr>
            <a:r>
              <a:rPr lang="en-US" sz="1400" dirty="0" smtClean="0">
                <a:hlinkClick r:id="rId5"/>
              </a:rPr>
              <a:t>Berkeley’s Full </a:t>
            </a:r>
            <a:r>
              <a:rPr lang="en-US" sz="1400" dirty="0">
                <a:hlinkClick r:id="rId5"/>
              </a:rPr>
              <a:t>Stack Deep Learning Bootcamp</a:t>
            </a:r>
            <a:endParaRPr lang="en-US" sz="1400" dirty="0" smtClean="0"/>
          </a:p>
          <a:p>
            <a:pPr marL="285750" indent="-285750">
              <a:buFont typeface="Arial" charset="0"/>
              <a:buChar char="•"/>
            </a:pPr>
            <a:r>
              <a:rPr lang="en-US" sz="1400" dirty="0" smtClean="0">
                <a:hlinkClick r:id="rId6"/>
              </a:rPr>
              <a:t>O’Reilly: AI </a:t>
            </a:r>
            <a:r>
              <a:rPr lang="en-US" sz="1400" dirty="0">
                <a:hlinkClick r:id="rId6"/>
              </a:rPr>
              <a:t>adoption is being fueled by an improved tool </a:t>
            </a:r>
            <a:r>
              <a:rPr lang="en-US" sz="1400" dirty="0" smtClean="0">
                <a:hlinkClick r:id="rId6"/>
              </a:rPr>
              <a:t>ecosystem</a:t>
            </a:r>
            <a:r>
              <a:rPr lang="en-US" sz="1400" dirty="0" smtClean="0"/>
              <a:t> </a:t>
            </a:r>
          </a:p>
          <a:p>
            <a:pPr marL="285750" indent="-285750">
              <a:buFont typeface="Arial" charset="0"/>
              <a:buChar char="•"/>
            </a:pPr>
            <a:r>
              <a:rPr lang="en-US" sz="1400" dirty="0" smtClean="0">
                <a:hlinkClick r:id="rId7"/>
              </a:rPr>
              <a:t>Machine </a:t>
            </a:r>
            <a:r>
              <a:rPr lang="en-US" sz="1400" dirty="0">
                <a:hlinkClick r:id="rId7"/>
              </a:rPr>
              <a:t>Learning Testing: Survey, Landscapes and </a:t>
            </a:r>
            <a:r>
              <a:rPr lang="en-US" sz="1400" dirty="0" smtClean="0">
                <a:hlinkClick r:id="rId7"/>
              </a:rPr>
              <a:t>Horizons</a:t>
            </a:r>
            <a:r>
              <a:rPr lang="en-US" sz="1400" dirty="0" smtClean="0"/>
              <a:t> </a:t>
            </a:r>
          </a:p>
          <a:p>
            <a:pPr marL="285750" indent="-285750">
              <a:buFont typeface="Arial" charset="0"/>
              <a:buChar char="•"/>
            </a:pPr>
            <a:r>
              <a:rPr lang="en-US" sz="1400" dirty="0" smtClean="0">
                <a:hlinkClick r:id="rId8"/>
              </a:rPr>
              <a:t>What’s </a:t>
            </a:r>
            <a:r>
              <a:rPr lang="en-US" sz="1400" dirty="0">
                <a:hlinkClick r:id="rId8"/>
              </a:rPr>
              <a:t>your ML Test Score? A rubric for ML production </a:t>
            </a:r>
            <a:r>
              <a:rPr lang="en-US" sz="1400" dirty="0" smtClean="0">
                <a:hlinkClick r:id="rId8"/>
              </a:rPr>
              <a:t>systems</a:t>
            </a:r>
            <a:endParaRPr lang="en-US" sz="1400" dirty="0" smtClean="0"/>
          </a:p>
          <a:p>
            <a:pPr marL="285750" indent="-285750">
              <a:buFont typeface="Arial" charset="0"/>
              <a:buChar char="•"/>
            </a:pPr>
            <a:r>
              <a:rPr lang="en-US" sz="1400" dirty="0" smtClean="0">
                <a:hlinkClick r:id="rId9"/>
              </a:rPr>
              <a:t>AllenAI: Writing </a:t>
            </a:r>
            <a:r>
              <a:rPr lang="en-US" sz="1400" dirty="0">
                <a:hlinkClick r:id="rId9"/>
              </a:rPr>
              <a:t>Code for NLP Research</a:t>
            </a:r>
            <a:endParaRPr lang="en-US" sz="1400" dirty="0" smtClean="0"/>
          </a:p>
          <a:p>
            <a:pPr marL="285750" indent="-285750">
              <a:buFont typeface="Arial" charset="0"/>
              <a:buChar char="•"/>
            </a:pPr>
            <a:r>
              <a:rPr lang="en-US" sz="1400" dirty="0">
                <a:hlinkClick r:id="rId10"/>
              </a:rPr>
              <a:t>Models and microservices should be running on the same continuous delivery stack</a:t>
            </a:r>
            <a:endParaRPr lang="en-US" sz="1400" dirty="0"/>
          </a:p>
          <a:p>
            <a:pPr marL="285750" indent="-285750">
              <a:buFont typeface="Arial" charset="0"/>
              <a:buChar char="•"/>
            </a:pPr>
            <a:r>
              <a:rPr lang="en-US" sz="1400" dirty="0" smtClean="0">
                <a:hlinkClick r:id="rId11"/>
              </a:rPr>
              <a:t>Google’s Rules </a:t>
            </a:r>
            <a:r>
              <a:rPr lang="en-US" sz="1400" dirty="0">
                <a:hlinkClick r:id="rId11"/>
              </a:rPr>
              <a:t>of Machine Learning</a:t>
            </a:r>
            <a:r>
              <a:rPr lang="en-US" sz="1400" dirty="0" smtClean="0">
                <a:hlinkClick r:id="rId11"/>
              </a:rPr>
              <a:t>: Best </a:t>
            </a:r>
            <a:r>
              <a:rPr lang="en-US" sz="1400" dirty="0">
                <a:hlinkClick r:id="rId11"/>
              </a:rPr>
              <a:t>Practices for ML </a:t>
            </a:r>
            <a:r>
              <a:rPr lang="en-US" sz="1400" dirty="0" smtClean="0">
                <a:hlinkClick r:id="rId11"/>
              </a:rPr>
              <a:t>Engineering</a:t>
            </a:r>
            <a:endParaRPr lang="en-US" sz="1400" dirty="0" smtClean="0"/>
          </a:p>
          <a:p>
            <a:pPr marL="285750" indent="-285750">
              <a:buFont typeface="Arial" charset="0"/>
              <a:buChar char="•"/>
            </a:pPr>
            <a:r>
              <a:rPr lang="en-US" sz="1400" dirty="0">
                <a:hlinkClick r:id="rId12"/>
              </a:rPr>
              <a:t>AWS Managing Machine </a:t>
            </a:r>
            <a:r>
              <a:rPr lang="en-US" sz="1400" dirty="0" smtClean="0">
                <a:hlinkClick r:id="rId12"/>
              </a:rPr>
              <a:t>Learning Projects</a:t>
            </a:r>
            <a:endParaRPr lang="en-US" sz="1400" dirty="0" smtClean="0"/>
          </a:p>
          <a:p>
            <a:pPr marL="285750" indent="-285750">
              <a:buFont typeface="Arial" charset="0"/>
              <a:buChar char="•"/>
            </a:pPr>
            <a:endParaRPr lang="en-US" sz="1400" dirty="0"/>
          </a:p>
        </p:txBody>
      </p:sp>
    </p:spTree>
    <p:extLst>
      <p:ext uri="{BB962C8B-B14F-4D97-AF65-F5344CB8AC3E}">
        <p14:creationId xmlns:p14="http://schemas.microsoft.com/office/powerpoint/2010/main" val="1059485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AI Products</a:t>
            </a:r>
            <a:endParaRPr lang="en-US" dirty="0"/>
          </a:p>
        </p:txBody>
      </p:sp>
      <p:sp>
        <p:nvSpPr>
          <p:cNvPr id="3" name="Content Placeholder 2"/>
          <p:cNvSpPr>
            <a:spLocks noGrp="1"/>
          </p:cNvSpPr>
          <p:nvPr>
            <p:ph idx="12"/>
          </p:nvPr>
        </p:nvSpPr>
        <p:spPr>
          <a:xfrm>
            <a:off x="510779" y="1122219"/>
            <a:ext cx="8197998" cy="500393"/>
          </a:xfrm>
        </p:spPr>
        <p:txBody>
          <a:bodyPr/>
          <a:lstStyle/>
          <a:p>
            <a:r>
              <a:rPr lang="en-US" sz="1600" dirty="0"/>
              <a:t>Automated systems that collect </a:t>
            </a:r>
            <a:r>
              <a:rPr lang="en-US" sz="1600" dirty="0" smtClean="0"/>
              <a:t>&amp; learn </a:t>
            </a:r>
            <a:r>
              <a:rPr lang="en-US" sz="1600" dirty="0"/>
              <a:t>from data to make user facing decisions </a:t>
            </a:r>
            <a:r>
              <a:rPr lang="en-US" sz="1600" dirty="0" smtClean="0"/>
              <a:t>with ML</a:t>
            </a:r>
            <a:endParaRPr lang="en-US" dirty="0"/>
          </a:p>
        </p:txBody>
      </p:sp>
      <p:pic>
        <p:nvPicPr>
          <p:cNvPr id="4" name="Google Shape;789;p103" descr="pymk.jpg"/>
          <p:cNvPicPr preferRelativeResize="0"/>
          <p:nvPr/>
        </p:nvPicPr>
        <p:blipFill rotWithShape="1">
          <a:blip r:embed="rId3">
            <a:alphaModFix/>
          </a:blip>
          <a:srcRect/>
          <a:stretch/>
        </p:blipFill>
        <p:spPr>
          <a:xfrm>
            <a:off x="948386" y="1622612"/>
            <a:ext cx="1931825" cy="1201111"/>
          </a:xfrm>
          <a:prstGeom prst="rect">
            <a:avLst/>
          </a:prstGeom>
          <a:noFill/>
          <a:ln>
            <a:noFill/>
          </a:ln>
        </p:spPr>
      </p:pic>
      <p:pic>
        <p:nvPicPr>
          <p:cNvPr id="5" name="Google Shape;790;p103" descr="Screen Shot 2013-02-26 at 3.51.54 AM.png"/>
          <p:cNvPicPr preferRelativeResize="0"/>
          <p:nvPr/>
        </p:nvPicPr>
        <p:blipFill rotWithShape="1">
          <a:blip r:embed="rId4">
            <a:alphaModFix/>
          </a:blip>
          <a:srcRect/>
          <a:stretch/>
        </p:blipFill>
        <p:spPr>
          <a:xfrm>
            <a:off x="1311858" y="2911276"/>
            <a:ext cx="1449306" cy="1125838"/>
          </a:xfrm>
          <a:prstGeom prst="rect">
            <a:avLst/>
          </a:prstGeom>
          <a:noFill/>
          <a:ln w="9525" cap="flat" cmpd="sng">
            <a:solidFill>
              <a:srgbClr val="000000"/>
            </a:solidFill>
            <a:prstDash val="solid"/>
            <a:round/>
            <a:headEnd type="none" w="sm" len="sm"/>
            <a:tailEnd type="none" w="sm" len="sm"/>
          </a:ln>
        </p:spPr>
      </p:pic>
      <p:pic>
        <p:nvPicPr>
          <p:cNvPr id="7" name="Google Shape;792;p103" descr="Screen Shot 2012-12-05 at 11.17.03 AM.png"/>
          <p:cNvPicPr preferRelativeResize="0"/>
          <p:nvPr/>
        </p:nvPicPr>
        <p:blipFill rotWithShape="1">
          <a:blip r:embed="rId5">
            <a:alphaModFix/>
          </a:blip>
          <a:srcRect/>
          <a:stretch/>
        </p:blipFill>
        <p:spPr>
          <a:xfrm>
            <a:off x="2252552" y="2566198"/>
            <a:ext cx="1590728" cy="1000819"/>
          </a:xfrm>
          <a:prstGeom prst="rect">
            <a:avLst/>
          </a:prstGeom>
          <a:noFill/>
          <a:ln>
            <a:noFill/>
          </a:ln>
        </p:spPr>
      </p:pic>
      <p:pic>
        <p:nvPicPr>
          <p:cNvPr id="8" name="Google Shape;793;p103"/>
          <p:cNvPicPr preferRelativeResize="0"/>
          <p:nvPr/>
        </p:nvPicPr>
        <p:blipFill rotWithShape="1">
          <a:blip r:embed="rId6">
            <a:alphaModFix/>
          </a:blip>
          <a:srcRect/>
          <a:stretch/>
        </p:blipFill>
        <p:spPr>
          <a:xfrm>
            <a:off x="5127362" y="1691855"/>
            <a:ext cx="3002729" cy="1276441"/>
          </a:xfrm>
          <a:prstGeom prst="rect">
            <a:avLst/>
          </a:prstGeom>
          <a:noFill/>
          <a:ln>
            <a:noFill/>
          </a:ln>
        </p:spPr>
      </p:pic>
      <p:pic>
        <p:nvPicPr>
          <p:cNvPr id="9" name="Google Shape;794;p103"/>
          <p:cNvPicPr preferRelativeResize="0"/>
          <p:nvPr/>
        </p:nvPicPr>
        <p:blipFill rotWithShape="1">
          <a:blip r:embed="rId7">
            <a:alphaModFix/>
          </a:blip>
          <a:srcRect/>
          <a:stretch/>
        </p:blipFill>
        <p:spPr>
          <a:xfrm>
            <a:off x="4522508" y="1848846"/>
            <a:ext cx="1820437" cy="1276446"/>
          </a:xfrm>
          <a:prstGeom prst="rect">
            <a:avLst/>
          </a:prstGeom>
          <a:noFill/>
          <a:ln>
            <a:noFill/>
          </a:ln>
          <a:effectLst>
            <a:outerShdw blurRad="57150" dist="19050" dir="5400000" algn="bl" rotWithShape="0">
              <a:srgbClr val="000000">
                <a:alpha val="49803"/>
              </a:srgbClr>
            </a:outerShdw>
          </a:effectLst>
        </p:spPr>
      </p:pic>
      <p:pic>
        <p:nvPicPr>
          <p:cNvPr id="10" name="Google Shape;795;p103"/>
          <p:cNvPicPr preferRelativeResize="0"/>
          <p:nvPr/>
        </p:nvPicPr>
        <p:blipFill rotWithShape="1">
          <a:blip r:embed="rId8">
            <a:alphaModFix/>
          </a:blip>
          <a:srcRect/>
          <a:stretch/>
        </p:blipFill>
        <p:spPr>
          <a:xfrm>
            <a:off x="6265457" y="2711172"/>
            <a:ext cx="1590741" cy="1191718"/>
          </a:xfrm>
          <a:prstGeom prst="rect">
            <a:avLst/>
          </a:prstGeom>
          <a:noFill/>
          <a:ln>
            <a:noFill/>
          </a:ln>
          <a:effectLst>
            <a:outerShdw blurRad="57150" dist="19050" dir="5400000" algn="bl" rotWithShape="0">
              <a:srgbClr val="000000">
                <a:alpha val="49803"/>
              </a:srgbClr>
            </a:outerShdw>
          </a:effectLst>
        </p:spPr>
      </p:pic>
      <p:pic>
        <p:nvPicPr>
          <p:cNvPr id="11" name="Google Shape;796;p103"/>
          <p:cNvPicPr preferRelativeResize="0"/>
          <p:nvPr/>
        </p:nvPicPr>
        <p:blipFill rotWithShape="1">
          <a:blip r:embed="rId9">
            <a:alphaModFix/>
          </a:blip>
          <a:srcRect/>
          <a:stretch/>
        </p:blipFill>
        <p:spPr>
          <a:xfrm>
            <a:off x="3182876" y="1731612"/>
            <a:ext cx="1181816" cy="1475479"/>
          </a:xfrm>
          <a:prstGeom prst="rect">
            <a:avLst/>
          </a:prstGeom>
          <a:noFill/>
          <a:ln>
            <a:noFill/>
          </a:ln>
          <a:effectLst>
            <a:outerShdw blurRad="57150" dist="19050" dir="5400000" algn="bl" rotWithShape="0">
              <a:srgbClr val="000000">
                <a:alpha val="49803"/>
              </a:srgbClr>
            </a:outerShdw>
          </a:effectLst>
        </p:spPr>
      </p:pic>
      <p:pic>
        <p:nvPicPr>
          <p:cNvPr id="6" name="Google Shape;791;p103" descr="endorse-game.png"/>
          <p:cNvPicPr preferRelativeResize="0">
            <a:picLocks/>
          </p:cNvPicPr>
          <p:nvPr/>
        </p:nvPicPr>
        <p:blipFill rotWithShape="1">
          <a:blip r:embed="rId10">
            <a:alphaModFix/>
          </a:blip>
          <a:srcRect l="-4524" r="-4514"/>
          <a:stretch/>
        </p:blipFill>
        <p:spPr>
          <a:xfrm>
            <a:off x="3760257" y="3045946"/>
            <a:ext cx="2405025" cy="1042142"/>
          </a:xfrm>
          <a:prstGeom prst="rect">
            <a:avLst/>
          </a:prstGeom>
          <a:noFill/>
          <a:ln>
            <a:noFill/>
          </a:ln>
        </p:spPr>
      </p:pic>
    </p:spTree>
    <p:extLst>
      <p:ext uri="{BB962C8B-B14F-4D97-AF65-F5344CB8AC3E}">
        <p14:creationId xmlns:p14="http://schemas.microsoft.com/office/powerpoint/2010/main" val="1831052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Open Source Foundations for AI</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1143" y="1990551"/>
            <a:ext cx="1161687" cy="41530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4612" y="1065274"/>
            <a:ext cx="2160620" cy="72511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1615" y="1246816"/>
            <a:ext cx="1774004" cy="35480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9222" y="1231032"/>
            <a:ext cx="1267025" cy="367438"/>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178" y="1127535"/>
            <a:ext cx="1088659" cy="58606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69156" y="3416894"/>
            <a:ext cx="2226162" cy="751931"/>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66722" y="1947893"/>
            <a:ext cx="1431305" cy="56868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98516" y="1895594"/>
            <a:ext cx="1373087" cy="543514"/>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0779" y="1909949"/>
            <a:ext cx="602599" cy="698141"/>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88667" y="1865533"/>
            <a:ext cx="1227934" cy="585630"/>
          </a:xfrm>
          <a:prstGeom prst="rect">
            <a:avLst/>
          </a:prstGeom>
        </p:spPr>
      </p:pic>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9259" y="3476390"/>
            <a:ext cx="1934457" cy="580337"/>
          </a:xfrm>
          <a:prstGeom prst="rect">
            <a:avLst/>
          </a:prstGeom>
        </p:spPr>
      </p:pic>
      <p:pic>
        <p:nvPicPr>
          <p:cNvPr id="20" name="Picture 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05103" y="2728001"/>
            <a:ext cx="1011251" cy="526476"/>
          </a:xfrm>
          <a:prstGeom prst="rect">
            <a:avLst/>
          </a:prstGeom>
        </p:spPr>
      </p:pic>
      <p:pic>
        <p:nvPicPr>
          <p:cNvPr id="21" name="Picture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983664" y="2461438"/>
            <a:ext cx="2021269" cy="1179074"/>
          </a:xfrm>
          <a:prstGeom prst="rect">
            <a:avLst/>
          </a:prstGeom>
        </p:spPr>
      </p:pic>
      <p:pic>
        <p:nvPicPr>
          <p:cNvPr id="22" name="Picture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176851" y="3476390"/>
            <a:ext cx="1619495" cy="548665"/>
          </a:xfrm>
          <a:prstGeom prst="rect">
            <a:avLst/>
          </a:prstGeom>
        </p:spPr>
      </p:pic>
      <p:pic>
        <p:nvPicPr>
          <p:cNvPr id="23" name="Picture 2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22899" y="1909949"/>
            <a:ext cx="1458279" cy="568688"/>
          </a:xfrm>
          <a:prstGeom prst="rect">
            <a:avLst/>
          </a:prstGeom>
        </p:spPr>
      </p:pic>
      <p:pic>
        <p:nvPicPr>
          <p:cNvPr id="25" name="Picture 2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76223" y="2875990"/>
            <a:ext cx="1607344" cy="392985"/>
          </a:xfrm>
          <a:prstGeom prst="rect">
            <a:avLst/>
          </a:prstGeom>
        </p:spPr>
      </p:pic>
      <p:pic>
        <p:nvPicPr>
          <p:cNvPr id="26" name="Picture 2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752830" y="2491422"/>
            <a:ext cx="1040653" cy="1040653"/>
          </a:xfrm>
          <a:prstGeom prst="rect">
            <a:avLst/>
          </a:prstGeom>
        </p:spPr>
      </p:pic>
      <p:pic>
        <p:nvPicPr>
          <p:cNvPr id="27" name="Picture 2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962212" y="2728001"/>
            <a:ext cx="537096" cy="534710"/>
          </a:xfrm>
          <a:prstGeom prst="rect">
            <a:avLst/>
          </a:prstGeom>
        </p:spPr>
      </p:pic>
      <p:pic>
        <p:nvPicPr>
          <p:cNvPr id="28" name="Picture 2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758750" y="3457134"/>
            <a:ext cx="1433058" cy="587176"/>
          </a:xfrm>
          <a:prstGeom prst="rect">
            <a:avLst/>
          </a:prstGeom>
        </p:spPr>
      </p:pic>
      <p:pic>
        <p:nvPicPr>
          <p:cNvPr id="29" name="Picture 28"/>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342685" y="1104553"/>
            <a:ext cx="1862050" cy="582334"/>
          </a:xfrm>
          <a:prstGeom prst="rect">
            <a:avLst/>
          </a:prstGeom>
        </p:spPr>
      </p:pic>
      <p:pic>
        <p:nvPicPr>
          <p:cNvPr id="30" name="Picture 29"/>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318481" y="3573254"/>
            <a:ext cx="1643371" cy="354938"/>
          </a:xfrm>
          <a:prstGeom prst="rect">
            <a:avLst/>
          </a:prstGeom>
        </p:spPr>
      </p:pic>
      <p:pic>
        <p:nvPicPr>
          <p:cNvPr id="31" name="Picture 30"/>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610763" y="1250022"/>
            <a:ext cx="1018674" cy="348387"/>
          </a:xfrm>
          <a:prstGeom prst="rect">
            <a:avLst/>
          </a:prstGeom>
        </p:spPr>
      </p:pic>
      <p:pic>
        <p:nvPicPr>
          <p:cNvPr id="34" name="Picture 33"/>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060845" y="2790572"/>
            <a:ext cx="992010" cy="520805"/>
          </a:xfrm>
          <a:prstGeom prst="rect">
            <a:avLst/>
          </a:prstGeom>
        </p:spPr>
      </p:pic>
      <p:pic>
        <p:nvPicPr>
          <p:cNvPr id="35" name="Picture 34"/>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237969" y="2551439"/>
            <a:ext cx="883365" cy="883365"/>
          </a:xfrm>
          <a:prstGeom prst="rect">
            <a:avLst/>
          </a:prstGeom>
        </p:spPr>
      </p:pic>
    </p:spTree>
    <p:extLst>
      <p:ext uri="{BB962C8B-B14F-4D97-AF65-F5344CB8AC3E}">
        <p14:creationId xmlns:p14="http://schemas.microsoft.com/office/powerpoint/2010/main" val="807847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Beyond Code: Open Data, Papers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2376" y="1217800"/>
            <a:ext cx="4338918" cy="26788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Content Placeholder 2"/>
          <p:cNvSpPr>
            <a:spLocks noGrp="1"/>
          </p:cNvSpPr>
          <p:nvPr>
            <p:ph idx="12"/>
          </p:nvPr>
        </p:nvSpPr>
        <p:spPr>
          <a:xfrm>
            <a:off x="511175" y="1122363"/>
            <a:ext cx="3406775" cy="3068637"/>
          </a:xfrm>
        </p:spPr>
        <p:txBody>
          <a:bodyPr/>
          <a:lstStyle/>
          <a:p>
            <a:pPr marL="342900" indent="-342900">
              <a:buFont typeface="Arial" charset="0"/>
              <a:buChar char="•"/>
            </a:pPr>
            <a:r>
              <a:rPr lang="en-US" sz="1600" dirty="0"/>
              <a:t>The mission of </a:t>
            </a:r>
            <a:r>
              <a:rPr lang="en-US" sz="1600" b="1" dirty="0"/>
              <a:t>Papers With Code</a:t>
            </a:r>
            <a:r>
              <a:rPr lang="en-US" sz="1600" dirty="0"/>
              <a:t> is to create a free and open resource with </a:t>
            </a:r>
            <a:r>
              <a:rPr lang="en-US" sz="1600" dirty="0" smtClean="0"/>
              <a:t>machine </a:t>
            </a:r>
            <a:r>
              <a:rPr lang="en-US" sz="1600" dirty="0"/>
              <a:t>l</a:t>
            </a:r>
            <a:r>
              <a:rPr lang="en-US" sz="1600" dirty="0" smtClean="0"/>
              <a:t>earning </a:t>
            </a:r>
            <a:r>
              <a:rPr lang="en-US" sz="1600" dirty="0"/>
              <a:t>papers, code and evaluation tables.</a:t>
            </a:r>
            <a:endParaRPr lang="en-US" sz="1600" dirty="0" smtClean="0">
              <a:hlinkClick r:id="rId4"/>
            </a:endParaRPr>
          </a:p>
          <a:p>
            <a:pPr marL="342900" indent="-342900">
              <a:buFont typeface="Arial" charset="0"/>
              <a:buChar char="•"/>
            </a:pPr>
            <a:r>
              <a:rPr lang="en-US" sz="1600" dirty="0" smtClean="0">
                <a:hlinkClick r:id="rId5"/>
              </a:rPr>
              <a:t>https://PapersWithCode.com</a:t>
            </a:r>
            <a:endParaRPr lang="en-US" sz="1600" dirty="0" smtClean="0"/>
          </a:p>
          <a:p>
            <a:pPr marL="342900" indent="-342900">
              <a:buFont typeface="Arial" charset="0"/>
              <a:buChar char="•"/>
            </a:pPr>
            <a:r>
              <a:rPr lang="en-US" sz="1600" dirty="0">
                <a:hlinkClick r:id="rId4"/>
              </a:rPr>
              <a:t>https://</a:t>
            </a:r>
            <a:r>
              <a:rPr lang="en-US" sz="1600" dirty="0" smtClean="0">
                <a:hlinkClick r:id="rId4"/>
              </a:rPr>
              <a:t>arXiv.org</a:t>
            </a:r>
            <a:endParaRPr lang="en-US" sz="1600" dirty="0" smtClean="0"/>
          </a:p>
          <a:p>
            <a:pPr marL="342900" indent="-342900">
              <a:buFont typeface="Arial" charset="0"/>
              <a:buChar char="•"/>
            </a:pPr>
            <a:r>
              <a:rPr lang="en-US" sz="1600" dirty="0" smtClean="0">
                <a:hlinkClick r:id="rId6"/>
              </a:rPr>
              <a:t>http</a:t>
            </a:r>
            <a:r>
              <a:rPr lang="en-US" sz="1600" dirty="0">
                <a:hlinkClick r:id="rId6"/>
              </a:rPr>
              <a:t>://</a:t>
            </a:r>
            <a:r>
              <a:rPr lang="en-US" sz="1600" dirty="0" smtClean="0">
                <a:hlinkClick r:id="rId6"/>
              </a:rPr>
              <a:t>commoncrawl.org</a:t>
            </a:r>
            <a:endParaRPr lang="en-US" sz="1600" dirty="0" smtClean="0"/>
          </a:p>
          <a:p>
            <a:pPr marL="342900" indent="-342900">
              <a:buFont typeface="Arial" charset="0"/>
              <a:buChar char="•"/>
            </a:pPr>
            <a:r>
              <a:rPr lang="en-US" sz="1600" dirty="0" smtClean="0">
                <a:hlinkClick r:id="rId7"/>
              </a:rPr>
              <a:t>https</a:t>
            </a:r>
            <a:r>
              <a:rPr lang="en-US" sz="1600" dirty="0">
                <a:hlinkClick r:id="rId7"/>
              </a:rPr>
              <a:t>://</a:t>
            </a:r>
            <a:r>
              <a:rPr lang="en-US" sz="1600" dirty="0" smtClean="0">
                <a:hlinkClick r:id="rId7"/>
              </a:rPr>
              <a:t>voice.mozilla.org</a:t>
            </a:r>
            <a:endParaRPr lang="en-US" sz="1600" dirty="0" smtClean="0"/>
          </a:p>
        </p:txBody>
      </p:sp>
      <p:sp>
        <p:nvSpPr>
          <p:cNvPr id="6" name="Google Shape;820;p106"/>
          <p:cNvSpPr txBox="1"/>
          <p:nvPr/>
        </p:nvSpPr>
        <p:spPr>
          <a:xfrm>
            <a:off x="5228500" y="4021723"/>
            <a:ext cx="2900785" cy="338554"/>
          </a:xfrm>
          <a:prstGeom prst="rect">
            <a:avLst/>
          </a:prstGeom>
          <a:noFill/>
          <a:ln>
            <a:noFill/>
          </a:ln>
        </p:spPr>
        <p:txBody>
          <a:bodyPr spcFirstLastPara="1" wrap="square" lIns="91425" tIns="45700" rIns="91425" bIns="45700" anchor="t" anchorCtr="0">
            <a:noAutofit/>
          </a:bodyPr>
          <a:lstStyle/>
          <a:p>
            <a:pPr lvl="0">
              <a:buClr>
                <a:srgbClr val="000000"/>
              </a:buClr>
              <a:buSzPts val="1600"/>
            </a:pPr>
            <a:r>
              <a:rPr lang="en-US" sz="1600" b="0" i="0" u="none" strike="noStrike" cap="none" dirty="0" smtClean="0">
                <a:solidFill>
                  <a:srgbClr val="7F7F7F"/>
                </a:solidFill>
                <a:latin typeface="Arial"/>
                <a:ea typeface="Arial"/>
                <a:cs typeface="Arial"/>
                <a:sym typeface="Arial"/>
              </a:rPr>
              <a:t>Source</a:t>
            </a:r>
            <a:r>
              <a:rPr lang="en" sz="1600" dirty="0" smtClean="0">
                <a:solidFill>
                  <a:srgbClr val="7F7F7F"/>
                </a:solidFill>
                <a:ea typeface="Arial"/>
                <a:cs typeface="Arial"/>
                <a:sym typeface="Arial"/>
              </a:rPr>
              <a:t>: @</a:t>
            </a:r>
            <a:r>
              <a:rPr lang="en" sz="1600" dirty="0" err="1" smtClean="0">
                <a:solidFill>
                  <a:srgbClr val="7F7F7F"/>
                </a:solidFill>
                <a:ea typeface="Arial"/>
                <a:cs typeface="Arial"/>
                <a:sym typeface="Arial"/>
              </a:rPr>
              <a:t>paperswithcode</a:t>
            </a:r>
            <a:endParaRPr sz="1600" b="0" i="0" u="none" strike="noStrike" cap="none" dirty="0">
              <a:solidFill>
                <a:srgbClr val="7F7F7F"/>
              </a:solidFill>
              <a:latin typeface="Arial"/>
              <a:ea typeface="Arial"/>
              <a:cs typeface="Arial"/>
              <a:sym typeface="Arial"/>
            </a:endParaRPr>
          </a:p>
        </p:txBody>
      </p:sp>
    </p:spTree>
    <p:extLst>
      <p:ext uri="{BB962C8B-B14F-4D97-AF65-F5344CB8AC3E}">
        <p14:creationId xmlns:p14="http://schemas.microsoft.com/office/powerpoint/2010/main" val="1722320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Machine Learning is Still Difficult</a:t>
            </a:r>
            <a:endParaRPr lang="en-US" dirty="0"/>
          </a:p>
        </p:txBody>
      </p:sp>
      <p:sp>
        <p:nvSpPr>
          <p:cNvPr id="3" name="Content Placeholder 2"/>
          <p:cNvSpPr>
            <a:spLocks noGrp="1"/>
          </p:cNvSpPr>
          <p:nvPr>
            <p:ph idx="12"/>
          </p:nvPr>
        </p:nvSpPr>
        <p:spPr>
          <a:xfrm>
            <a:off x="510779" y="1122219"/>
            <a:ext cx="4312233" cy="2750534"/>
          </a:xfrm>
        </p:spPr>
        <p:txBody>
          <a:bodyPr/>
          <a:lstStyle/>
          <a:p>
            <a:pPr marL="342900" indent="-342900">
              <a:buFont typeface="Arial" charset="0"/>
              <a:buChar char="•"/>
            </a:pPr>
            <a:r>
              <a:rPr lang="en-US" sz="1600" dirty="0" smtClean="0"/>
              <a:t>Hard to </a:t>
            </a:r>
            <a:r>
              <a:rPr lang="en-US" sz="1600" dirty="0"/>
              <a:t>know which models will </a:t>
            </a:r>
            <a:r>
              <a:rPr lang="en-US" sz="1600" dirty="0" smtClean="0"/>
              <a:t>work</a:t>
            </a:r>
          </a:p>
          <a:p>
            <a:pPr marL="342900" indent="-342900">
              <a:buFont typeface="Arial" charset="0"/>
              <a:buChar char="•"/>
            </a:pPr>
            <a:r>
              <a:rPr lang="en-US" sz="1600" dirty="0" smtClean="0"/>
              <a:t>ML needs </a:t>
            </a:r>
            <a:r>
              <a:rPr lang="en-US" sz="1600" dirty="0"/>
              <a:t>lots of labelled training </a:t>
            </a:r>
            <a:r>
              <a:rPr lang="en-US" sz="1600" dirty="0" smtClean="0"/>
              <a:t>data</a:t>
            </a:r>
          </a:p>
          <a:p>
            <a:pPr marL="342900" indent="-342900">
              <a:buFont typeface="Arial" charset="0"/>
              <a:buChar char="•"/>
            </a:pPr>
            <a:r>
              <a:rPr lang="en-US" sz="1600" dirty="0" smtClean="0"/>
              <a:t>ML is </a:t>
            </a:r>
            <a:r>
              <a:rPr lang="en-US" sz="1600" dirty="0"/>
              <a:t>prone to fail in unexpected </a:t>
            </a:r>
            <a:r>
              <a:rPr lang="en-US" sz="1600" dirty="0" smtClean="0"/>
              <a:t>ways</a:t>
            </a:r>
          </a:p>
          <a:p>
            <a:pPr marL="342900" indent="-342900">
              <a:buFont typeface="Arial" charset="0"/>
              <a:buChar char="•"/>
            </a:pPr>
            <a:r>
              <a:rPr lang="en-US" sz="1600" dirty="0" smtClean="0"/>
              <a:t>Development </a:t>
            </a:r>
            <a:r>
              <a:rPr lang="en-US" sz="1600" dirty="0"/>
              <a:t>progress is often episodic and </a:t>
            </a:r>
            <a:r>
              <a:rPr lang="en-US" sz="1600" dirty="0" smtClean="0"/>
              <a:t>unpredictable</a:t>
            </a:r>
          </a:p>
          <a:p>
            <a:pPr marL="342900" indent="-342900">
              <a:buFont typeface="Arial" charset="0"/>
              <a:buChar char="•"/>
            </a:pPr>
            <a:r>
              <a:rPr lang="en-US" sz="1600" dirty="0" smtClean="0"/>
              <a:t>Many </a:t>
            </a:r>
            <a:r>
              <a:rPr lang="en-US" sz="1600" dirty="0"/>
              <a:t>research &amp; production systems still held together by duct </a:t>
            </a:r>
            <a:r>
              <a:rPr lang="en-US" sz="1600" dirty="0" smtClean="0"/>
              <a:t>tape, notebooks</a:t>
            </a:r>
          </a:p>
          <a:p>
            <a:pPr marL="342900" indent="-342900">
              <a:buFont typeface="Arial" charset="0"/>
              <a:buChar char="•"/>
            </a:pPr>
            <a:r>
              <a:rPr lang="en-US" sz="1600" dirty="0" smtClean="0"/>
              <a:t>Input data &amp; dependencies change, so past model </a:t>
            </a:r>
            <a:r>
              <a:rPr lang="en-US" sz="1600" dirty="0"/>
              <a:t>runs </a:t>
            </a:r>
            <a:r>
              <a:rPr lang="en-US" sz="1600" dirty="0" smtClean="0"/>
              <a:t>are difficult </a:t>
            </a:r>
            <a:r>
              <a:rPr lang="en-US" sz="1600" dirty="0"/>
              <a:t>to reproduce</a:t>
            </a:r>
            <a:endParaRPr lang="en-US" sz="16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3647" y="1101029"/>
            <a:ext cx="2859742" cy="30801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56338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Machine Learning Dev Process</a:t>
            </a:r>
            <a:endParaRPr lang="en-US" dirty="0"/>
          </a:p>
        </p:txBody>
      </p:sp>
      <p:sp>
        <p:nvSpPr>
          <p:cNvPr id="3" name="Content Placeholder 2"/>
          <p:cNvSpPr>
            <a:spLocks noGrp="1"/>
          </p:cNvSpPr>
          <p:nvPr>
            <p:ph idx="12"/>
          </p:nvPr>
        </p:nvSpPr>
        <p:spPr>
          <a:xfrm>
            <a:off x="510778" y="1382196"/>
            <a:ext cx="4150869" cy="3069454"/>
          </a:xfrm>
        </p:spPr>
        <p:txBody>
          <a:bodyPr/>
          <a:lstStyle/>
          <a:p>
            <a:pPr marL="457200" indent="-457200">
              <a:buFont typeface="+mj-lt"/>
              <a:buAutoNum type="arabicPeriod"/>
            </a:pPr>
            <a:r>
              <a:rPr lang="en-US" sz="1600" b="1" dirty="0" smtClean="0"/>
              <a:t>Problem </a:t>
            </a:r>
            <a:r>
              <a:rPr lang="en-US" sz="1600" dirty="0" smtClean="0"/>
              <a:t>definition and framing</a:t>
            </a:r>
          </a:p>
          <a:p>
            <a:pPr marL="457200" indent="-457200">
              <a:buFont typeface="+mj-lt"/>
              <a:buAutoNum type="arabicPeriod"/>
            </a:pPr>
            <a:r>
              <a:rPr lang="en-US" sz="1600" b="1" dirty="0" smtClean="0"/>
              <a:t>Model design </a:t>
            </a:r>
            <a:endParaRPr lang="en-US" sz="1600" dirty="0"/>
          </a:p>
          <a:p>
            <a:pPr marL="457200" indent="-457200">
              <a:buFont typeface="+mj-lt"/>
              <a:buAutoNum type="arabicPeriod"/>
            </a:pPr>
            <a:r>
              <a:rPr lang="en-US" sz="1600" b="1" dirty="0" smtClean="0"/>
              <a:t>Data </a:t>
            </a:r>
            <a:r>
              <a:rPr lang="en-US" sz="1600" b="1" dirty="0"/>
              <a:t>collection</a:t>
            </a:r>
            <a:r>
              <a:rPr lang="en-US" sz="1600" dirty="0"/>
              <a:t>, labelling, and cleaning</a:t>
            </a:r>
          </a:p>
          <a:p>
            <a:pPr marL="457200" indent="-457200">
              <a:buFont typeface="+mj-lt"/>
              <a:buAutoNum type="arabicPeriod"/>
            </a:pPr>
            <a:r>
              <a:rPr lang="en-US" sz="1600" b="1" dirty="0"/>
              <a:t>Feature </a:t>
            </a:r>
            <a:r>
              <a:rPr lang="en-US" sz="1600" b="1" dirty="0" smtClean="0"/>
              <a:t>engineering</a:t>
            </a:r>
            <a:endParaRPr lang="en-US" sz="1600" dirty="0"/>
          </a:p>
          <a:p>
            <a:pPr marL="457200" indent="-457200">
              <a:buFont typeface="+mj-lt"/>
              <a:buAutoNum type="arabicPeriod"/>
            </a:pPr>
            <a:r>
              <a:rPr lang="en-US" sz="1600" b="1" dirty="0"/>
              <a:t>M</a:t>
            </a:r>
            <a:r>
              <a:rPr lang="en-US" sz="1600" b="1" dirty="0" smtClean="0"/>
              <a:t>odel training</a:t>
            </a:r>
            <a:r>
              <a:rPr lang="en-US" sz="1600" dirty="0" smtClean="0"/>
              <a:t> and offline validation</a:t>
            </a:r>
            <a:endParaRPr lang="en-US" sz="1600" dirty="0"/>
          </a:p>
          <a:p>
            <a:pPr marL="457200" indent="-457200">
              <a:buFont typeface="+mj-lt"/>
              <a:buAutoNum type="arabicPeriod"/>
            </a:pPr>
            <a:r>
              <a:rPr lang="en-US" sz="1600" b="1" dirty="0"/>
              <a:t>Model deployment</a:t>
            </a:r>
            <a:r>
              <a:rPr lang="en-US" sz="1600" dirty="0"/>
              <a:t>, </a:t>
            </a:r>
            <a:r>
              <a:rPr lang="en-US" sz="1600" b="1" dirty="0"/>
              <a:t>monitoring</a:t>
            </a:r>
            <a:r>
              <a:rPr lang="en-US" sz="1600" dirty="0"/>
              <a:t> &amp; </a:t>
            </a:r>
            <a:r>
              <a:rPr lang="en-US" sz="1600" dirty="0" smtClean="0"/>
              <a:t>online training</a:t>
            </a:r>
          </a:p>
        </p:txBody>
      </p:sp>
      <p:graphicFrame>
        <p:nvGraphicFramePr>
          <p:cNvPr id="4" name="Content Placeholder 4"/>
          <p:cNvGraphicFramePr>
            <a:graphicFrameLocks/>
          </p:cNvGraphicFramePr>
          <p:nvPr>
            <p:extLst>
              <p:ext uri="{D42A27DB-BD31-4B8C-83A1-F6EECF244321}">
                <p14:modId xmlns:p14="http://schemas.microsoft.com/office/powerpoint/2010/main" val="147782331"/>
              </p:ext>
            </p:extLst>
          </p:nvPr>
        </p:nvGraphicFramePr>
        <p:xfrm>
          <a:off x="5136775" y="1086359"/>
          <a:ext cx="3137649" cy="3180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823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Better Tools for AI Developers</a:t>
            </a:r>
            <a:endParaRPr lang="en-US" dirty="0"/>
          </a:p>
        </p:txBody>
      </p:sp>
      <p:pic>
        <p:nvPicPr>
          <p:cNvPr id="4" name="Google Shape;819;p106"/>
          <p:cNvPicPr preferRelativeResize="0"/>
          <p:nvPr/>
        </p:nvPicPr>
        <p:blipFill rotWithShape="1">
          <a:blip r:embed="rId3">
            <a:alphaModFix/>
          </a:blip>
          <a:srcRect/>
          <a:stretch/>
        </p:blipFill>
        <p:spPr>
          <a:xfrm>
            <a:off x="2045146" y="1046018"/>
            <a:ext cx="5129264" cy="3288190"/>
          </a:xfrm>
          <a:prstGeom prst="rect">
            <a:avLst/>
          </a:prstGeom>
          <a:noFill/>
          <a:ln>
            <a:noFill/>
          </a:ln>
        </p:spPr>
      </p:pic>
      <p:sp>
        <p:nvSpPr>
          <p:cNvPr id="5" name="Google Shape;820;p106"/>
          <p:cNvSpPr txBox="1"/>
          <p:nvPr/>
        </p:nvSpPr>
        <p:spPr>
          <a:xfrm>
            <a:off x="5866639" y="1336911"/>
            <a:ext cx="1968514"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smtClean="0">
                <a:solidFill>
                  <a:srgbClr val="7F7F7F"/>
                </a:solidFill>
                <a:latin typeface="Arial"/>
                <a:ea typeface="Arial"/>
                <a:cs typeface="Arial"/>
                <a:sym typeface="Arial"/>
              </a:rPr>
              <a:t>Source</a:t>
            </a:r>
            <a:r>
              <a:rPr lang="en" sz="1600" b="0" i="0" u="none" strike="noStrike" cap="none" dirty="0" smtClean="0">
                <a:solidFill>
                  <a:srgbClr val="7F7F7F"/>
                </a:solidFill>
                <a:latin typeface="Arial"/>
                <a:ea typeface="Arial"/>
                <a:cs typeface="Arial"/>
                <a:sym typeface="Arial"/>
              </a:rPr>
              <a:t>: </a:t>
            </a:r>
            <a:r>
              <a:rPr lang="en" sz="1600" b="0" i="0" u="none" strike="noStrike" cap="none" dirty="0">
                <a:solidFill>
                  <a:srgbClr val="7F7F7F"/>
                </a:solidFill>
                <a:latin typeface="Arial"/>
                <a:ea typeface="Arial"/>
                <a:cs typeface="Arial"/>
                <a:sym typeface="Arial"/>
              </a:rPr>
              <a:t>@</a:t>
            </a:r>
            <a:r>
              <a:rPr lang="en" sz="1600" b="0" i="0" u="none" strike="noStrike" cap="none" dirty="0" err="1">
                <a:solidFill>
                  <a:srgbClr val="7F7F7F"/>
                </a:solidFill>
                <a:latin typeface="Arial"/>
                <a:ea typeface="Arial"/>
                <a:cs typeface="Arial"/>
                <a:sym typeface="Arial"/>
              </a:rPr>
              <a:t>mrogati</a:t>
            </a:r>
            <a:endParaRPr sz="1600" b="0" i="0" u="none" strike="noStrike" cap="none" dirty="0">
              <a:solidFill>
                <a:srgbClr val="7F7F7F"/>
              </a:solidFill>
              <a:latin typeface="Arial"/>
              <a:ea typeface="Arial"/>
              <a:cs typeface="Arial"/>
              <a:sym typeface="Arial"/>
            </a:endParaRPr>
          </a:p>
        </p:txBody>
      </p:sp>
    </p:spTree>
    <p:extLst>
      <p:ext uri="{BB962C8B-B14F-4D97-AF65-F5344CB8AC3E}">
        <p14:creationId xmlns:p14="http://schemas.microsoft.com/office/powerpoint/2010/main" val="79024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Data Quality &amp; Standardization</a:t>
            </a:r>
            <a:endParaRPr lang="en-US" dirty="0"/>
          </a:p>
        </p:txBody>
      </p:sp>
      <p:sp>
        <p:nvSpPr>
          <p:cNvPr id="3" name="Content Placeholder 2"/>
          <p:cNvSpPr>
            <a:spLocks noGrp="1"/>
          </p:cNvSpPr>
          <p:nvPr>
            <p:ph idx="12"/>
          </p:nvPr>
        </p:nvSpPr>
        <p:spPr>
          <a:xfrm>
            <a:off x="510779" y="1122219"/>
            <a:ext cx="3675739" cy="3069454"/>
          </a:xfrm>
        </p:spPr>
        <p:txBody>
          <a:bodyPr/>
          <a:lstStyle/>
          <a:p>
            <a:pPr marL="342900" indent="-342900">
              <a:buFont typeface="Arial" charset="0"/>
              <a:buChar char="•"/>
            </a:pPr>
            <a:r>
              <a:rPr lang="en-US" sz="1600" dirty="0"/>
              <a:t>Guide user input when you can</a:t>
            </a:r>
          </a:p>
          <a:p>
            <a:pPr marL="342900" indent="-342900">
              <a:buFont typeface="Arial" charset="0"/>
              <a:buChar char="•"/>
            </a:pPr>
            <a:r>
              <a:rPr lang="en-US" sz="1600" dirty="0"/>
              <a:t>Use auto suggest </a:t>
            </a:r>
            <a:r>
              <a:rPr lang="en-US" sz="1600" dirty="0" smtClean="0"/>
              <a:t>fields vs. free text</a:t>
            </a:r>
            <a:endParaRPr lang="en-US" sz="1600" dirty="0"/>
          </a:p>
          <a:p>
            <a:pPr marL="342900" indent="-342900">
              <a:buFont typeface="Arial" charset="0"/>
              <a:buChar char="•"/>
            </a:pPr>
            <a:r>
              <a:rPr lang="en-US" sz="1600" dirty="0"/>
              <a:t>Validate user inputs, emails</a:t>
            </a:r>
          </a:p>
          <a:p>
            <a:pPr marL="342900" indent="-342900">
              <a:buFont typeface="Arial" charset="0"/>
              <a:buChar char="•"/>
            </a:pPr>
            <a:r>
              <a:rPr lang="en-US" sz="1600" dirty="0"/>
              <a:t>Collect user tags, votes, ratings</a:t>
            </a:r>
          </a:p>
          <a:p>
            <a:pPr marL="342900" indent="-342900">
              <a:buFont typeface="Arial" charset="0"/>
              <a:buChar char="•"/>
            </a:pPr>
            <a:r>
              <a:rPr lang="en-US" sz="1600" dirty="0"/>
              <a:t>Track impressions, queries, clicks</a:t>
            </a:r>
          </a:p>
          <a:p>
            <a:pPr marL="342900" indent="-342900">
              <a:buFont typeface="Arial" charset="0"/>
              <a:buChar char="•"/>
            </a:pPr>
            <a:r>
              <a:rPr lang="en-US" sz="1600" dirty="0" err="1"/>
              <a:t>Sessionize</a:t>
            </a:r>
            <a:r>
              <a:rPr lang="en-US" sz="1600" dirty="0"/>
              <a:t> </a:t>
            </a:r>
            <a:r>
              <a:rPr lang="en-US" sz="1600" dirty="0" smtClean="0"/>
              <a:t>&amp; de-identify logs</a:t>
            </a:r>
          </a:p>
          <a:p>
            <a:pPr marL="342900" indent="-342900">
              <a:buFont typeface="Arial" charset="0"/>
              <a:buChar char="•"/>
            </a:pPr>
            <a:r>
              <a:rPr lang="en-US" sz="1600" dirty="0" smtClean="0"/>
              <a:t>Disambiguate </a:t>
            </a:r>
            <a:r>
              <a:rPr lang="en-US" sz="1600" dirty="0"/>
              <a:t>and annotate </a:t>
            </a:r>
            <a:r>
              <a:rPr lang="en-US" sz="1600" dirty="0" smtClean="0"/>
              <a:t>entities</a:t>
            </a:r>
          </a:p>
          <a:p>
            <a:pPr marL="342900" indent="-342900">
              <a:buFont typeface="Arial" charset="0"/>
              <a:buChar char="•"/>
            </a:pPr>
            <a:r>
              <a:rPr lang="en-US" sz="1600" dirty="0" smtClean="0"/>
              <a:t>GDPR, Compliance, retention</a:t>
            </a:r>
          </a:p>
          <a:p>
            <a:pPr marL="342900" indent="-342900">
              <a:buFont typeface="Arial" charset="0"/>
              <a:buChar char="•"/>
            </a:pPr>
            <a:endParaRPr lang="en-US" dirty="0"/>
          </a:p>
        </p:txBody>
      </p:sp>
      <p:sp>
        <p:nvSpPr>
          <p:cNvPr id="9" name="Google Shape;820;p106"/>
          <p:cNvSpPr txBox="1"/>
          <p:nvPr/>
        </p:nvSpPr>
        <p:spPr>
          <a:xfrm>
            <a:off x="1504635" y="3929320"/>
            <a:ext cx="2900785" cy="338554"/>
          </a:xfrm>
          <a:prstGeom prst="rect">
            <a:avLst/>
          </a:prstGeom>
          <a:noFill/>
          <a:ln>
            <a:noFill/>
          </a:ln>
        </p:spPr>
        <p:txBody>
          <a:bodyPr spcFirstLastPara="1" wrap="square" lIns="91425" tIns="45700" rIns="91425" bIns="45700" anchor="t" anchorCtr="0">
            <a:noAutofit/>
          </a:bodyPr>
          <a:lstStyle/>
          <a:p>
            <a:pPr lvl="0">
              <a:buClr>
                <a:srgbClr val="000000"/>
              </a:buClr>
              <a:buSzPts val="1600"/>
            </a:pPr>
            <a:r>
              <a:rPr lang="en-US" sz="1600" b="0" i="0" u="none" strike="noStrike" cap="none" dirty="0" smtClean="0">
                <a:solidFill>
                  <a:srgbClr val="7F7F7F"/>
                </a:solidFill>
                <a:latin typeface="Arial"/>
                <a:ea typeface="Arial"/>
                <a:cs typeface="Arial"/>
                <a:sym typeface="Arial"/>
              </a:rPr>
              <a:t>Source</a:t>
            </a:r>
            <a:r>
              <a:rPr lang="en" sz="1600" dirty="0">
                <a:solidFill>
                  <a:srgbClr val="7F7F7F"/>
                </a:solidFill>
                <a:ea typeface="Arial"/>
                <a:cs typeface="Arial"/>
                <a:sym typeface="Arial"/>
              </a:rPr>
              <a:t>: </a:t>
            </a:r>
            <a:r>
              <a:rPr lang="en" sz="1600" dirty="0" smtClean="0">
                <a:solidFill>
                  <a:srgbClr val="7F7F7F"/>
                </a:solidFill>
                <a:ea typeface="Arial"/>
                <a:cs typeface="Arial"/>
                <a:sym typeface="Arial"/>
              </a:rPr>
              <a:t>@brookLYNevery1</a:t>
            </a:r>
            <a:endParaRPr sz="1600" b="0" i="0" u="none" strike="noStrike" cap="none" dirty="0">
              <a:solidFill>
                <a:srgbClr val="7F7F7F"/>
              </a:solidFill>
              <a:latin typeface="Arial"/>
              <a:ea typeface="Arial"/>
              <a:cs typeface="Arial"/>
              <a:sym typeface="Aria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1319" y="1122219"/>
            <a:ext cx="3684494" cy="3219927"/>
          </a:xfrm>
          <a:prstGeom prst="rect">
            <a:avLst/>
          </a:prstGeom>
        </p:spPr>
      </p:pic>
    </p:spTree>
    <p:extLst>
      <p:ext uri="{BB962C8B-B14F-4D97-AF65-F5344CB8AC3E}">
        <p14:creationId xmlns:p14="http://schemas.microsoft.com/office/powerpoint/2010/main" val="271516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Training &amp; Model Management</a:t>
            </a:r>
            <a:endParaRPr lang="en-US" dirty="0"/>
          </a:p>
        </p:txBody>
      </p:sp>
      <p:pic>
        <p:nvPicPr>
          <p:cNvPr id="6" name="Content Placeholder 5"/>
          <p:cNvPicPr>
            <a:picLocks noGrp="1" noChangeAspect="1"/>
          </p:cNvPicPr>
          <p:nvPr>
            <p:ph idx="12"/>
          </p:nvPr>
        </p:nvPicPr>
        <p:blipFill>
          <a:blip r:embed="rId3">
            <a:extLst>
              <a:ext uri="{28A0092B-C50C-407E-A947-70E740481C1C}">
                <a14:useLocalDpi xmlns:a14="http://schemas.microsoft.com/office/drawing/2010/main" val="0"/>
              </a:ext>
            </a:extLst>
          </a:blip>
          <a:stretch>
            <a:fillRect/>
          </a:stretch>
        </p:blipFill>
        <p:spPr>
          <a:xfrm>
            <a:off x="1863054" y="1046018"/>
            <a:ext cx="5493448" cy="2915050"/>
          </a:xfrm>
        </p:spPr>
      </p:pic>
      <p:sp>
        <p:nvSpPr>
          <p:cNvPr id="8" name="Google Shape;820;p106"/>
          <p:cNvSpPr txBox="1"/>
          <p:nvPr/>
        </p:nvSpPr>
        <p:spPr>
          <a:xfrm>
            <a:off x="2926302" y="3961068"/>
            <a:ext cx="3510356" cy="338554"/>
          </a:xfrm>
          <a:prstGeom prst="rect">
            <a:avLst/>
          </a:prstGeom>
          <a:noFill/>
          <a:ln>
            <a:noFill/>
          </a:ln>
        </p:spPr>
        <p:txBody>
          <a:bodyPr spcFirstLastPara="1" wrap="square" lIns="91425" tIns="45700" rIns="91425" bIns="45700" anchor="t" anchorCtr="0">
            <a:noAutofit/>
          </a:bodyPr>
          <a:lstStyle/>
          <a:p>
            <a:pPr lvl="0">
              <a:buClr>
                <a:srgbClr val="000000"/>
              </a:buClr>
              <a:buSzPts val="1600"/>
            </a:pPr>
            <a:r>
              <a:rPr lang="en-US" sz="1600" b="0" i="0" u="none" strike="noStrike" cap="none" dirty="0" smtClean="0">
                <a:solidFill>
                  <a:srgbClr val="7F7F7F"/>
                </a:solidFill>
                <a:latin typeface="Arial"/>
                <a:ea typeface="Arial"/>
                <a:cs typeface="Arial"/>
                <a:sym typeface="Arial"/>
              </a:rPr>
              <a:t>Source</a:t>
            </a:r>
            <a:r>
              <a:rPr lang="en" sz="1600" dirty="0" smtClean="0">
                <a:solidFill>
                  <a:srgbClr val="7F7F7F"/>
                </a:solidFill>
                <a:ea typeface="Arial"/>
                <a:cs typeface="Arial"/>
                <a:sym typeface="Arial"/>
              </a:rPr>
              <a:t>: @</a:t>
            </a:r>
            <a:r>
              <a:rPr lang="en-US" sz="1600" dirty="0" err="1" smtClean="0">
                <a:solidFill>
                  <a:srgbClr val="7F7F7F"/>
                </a:solidFill>
                <a:ea typeface="Arial"/>
                <a:cs typeface="Arial"/>
                <a:sym typeface="Arial"/>
              </a:rPr>
              <a:t>OpenAI</a:t>
            </a:r>
            <a:r>
              <a:rPr lang="en-US" sz="1600" dirty="0" smtClean="0">
                <a:solidFill>
                  <a:srgbClr val="7F7F7F"/>
                </a:solidFill>
                <a:ea typeface="Arial"/>
                <a:cs typeface="Arial"/>
                <a:sym typeface="Arial"/>
              </a:rPr>
              <a:t> @</a:t>
            </a:r>
            <a:r>
              <a:rPr lang="en-US" sz="1600" dirty="0" err="1" smtClean="0">
                <a:solidFill>
                  <a:srgbClr val="7F7F7F"/>
                </a:solidFill>
                <a:ea typeface="Arial"/>
                <a:cs typeface="Arial"/>
                <a:sym typeface="Arial"/>
              </a:rPr>
              <a:t>weights_biases</a:t>
            </a:r>
            <a:endParaRPr sz="1600" b="0" i="0" u="none" strike="noStrike" cap="none" dirty="0">
              <a:solidFill>
                <a:srgbClr val="7F7F7F"/>
              </a:solidFill>
              <a:latin typeface="Arial"/>
              <a:ea typeface="Arial"/>
              <a:cs typeface="Arial"/>
              <a:sym typeface="Arial"/>
            </a:endParaRPr>
          </a:p>
        </p:txBody>
      </p:sp>
    </p:spTree>
    <p:extLst>
      <p:ext uri="{BB962C8B-B14F-4D97-AF65-F5344CB8AC3E}">
        <p14:creationId xmlns:p14="http://schemas.microsoft.com/office/powerpoint/2010/main" val="327145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2_Red Gradient 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Red Gradient 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Title Slide [opt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9255</TotalTime>
  <Words>1999</Words>
  <Application>Microsoft Macintosh PowerPoint</Application>
  <PresentationFormat>On-screen Show (16:9)</PresentationFormat>
  <Paragraphs>182</Paragraphs>
  <Slides>15</Slides>
  <Notes>14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15</vt:i4>
      </vt:variant>
    </vt:vector>
  </HeadingPairs>
  <TitlesOfParts>
    <vt:vector size="21" baseType="lpstr">
      <vt:lpstr>Arial</vt:lpstr>
      <vt:lpstr>Calibri</vt:lpstr>
      <vt:lpstr>Century Gothic</vt:lpstr>
      <vt:lpstr>2_Red Gradient line</vt:lpstr>
      <vt:lpstr>3_Red Gradient line</vt:lpstr>
      <vt:lpstr>6_Title Slide [option 1]</vt:lpstr>
      <vt:lpstr>Better, Faster Decisions at Scale</vt:lpstr>
      <vt:lpstr>AI Products</vt:lpstr>
      <vt:lpstr>Open Source Foundations for AI</vt:lpstr>
      <vt:lpstr>Beyond Code: Open Data, Papers</vt:lpstr>
      <vt:lpstr>Machine Learning is Still Difficult</vt:lpstr>
      <vt:lpstr>Machine Learning Dev Process</vt:lpstr>
      <vt:lpstr>Better Tools for AI Developers</vt:lpstr>
      <vt:lpstr>Data Quality &amp; Standardization</vt:lpstr>
      <vt:lpstr>Training &amp; Model Management</vt:lpstr>
      <vt:lpstr>Machine Learning Testing</vt:lpstr>
      <vt:lpstr>Monitoring: Data, Features, Models</vt:lpstr>
      <vt:lpstr>Troubleshooting ML</vt:lpstr>
      <vt:lpstr>Filling Out the AI Dev Stack</vt:lpstr>
      <vt:lpstr>PowerPoint Presentation</vt:lpstr>
      <vt:lpstr>More Resources</vt:lpstr>
    </vt:vector>
  </TitlesOfParts>
  <Company>O'Reilly Media</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 Vondrak</dc:creator>
  <cp:lastModifiedBy>Peter Skomoroch</cp:lastModifiedBy>
  <cp:revision>482</cp:revision>
  <cp:lastPrinted>2018-11-12T18:44:27Z</cp:lastPrinted>
  <dcterms:created xsi:type="dcterms:W3CDTF">2018-07-24T00:02:08Z</dcterms:created>
  <dcterms:modified xsi:type="dcterms:W3CDTF">2019-07-17T05:37:28Z</dcterms:modified>
</cp:coreProperties>
</file>